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6" r:id="rId16"/>
    <p:sldId id="279" r:id="rId17"/>
    <p:sldId id="274" r:id="rId18"/>
    <p:sldId id="273" r:id="rId19"/>
    <p:sldId id="270" r:id="rId20"/>
    <p:sldId id="271" r:id="rId21"/>
    <p:sldId id="272" r:id="rId22"/>
    <p:sldId id="280" r:id="rId23"/>
    <p:sldId id="281" r:id="rId24"/>
    <p:sldId id="282" r:id="rId25"/>
    <p:sldId id="275" r:id="rId26"/>
    <p:sldId id="278" r:id="rId27"/>
  </p:sldIdLst>
  <p:sldSz cx="9144000" cy="5143500" type="screen16x9"/>
  <p:notesSz cx="6858000" cy="9144000"/>
  <p:embeddedFontLst>
    <p:embeddedFont>
      <p:font typeface="Helvetica Neue" panose="02000503000000020004" pitchFamily="2" charset="0"/>
      <p:regular r:id="rId29"/>
      <p:bold r:id="rId30"/>
      <p:italic r:id="rId31"/>
      <p:boldItalic r:id="rId32"/>
    </p:embeddedFont>
    <p:embeddedFont>
      <p:font typeface="Helvetica Neue Light" panose="02000403000000020004"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84">
          <p15:clr>
            <a:srgbClr val="9AA0A6"/>
          </p15:clr>
        </p15:guide>
        <p15:guide id="2" orient="horz" pos="18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49"/>
    <p:restoredTop sz="81602"/>
  </p:normalViewPr>
  <p:slideViewPr>
    <p:cSldViewPr snapToGrid="0">
      <p:cViewPr varScale="1">
        <p:scale>
          <a:sx n="148" d="100"/>
          <a:sy n="148" d="100"/>
        </p:scale>
        <p:origin x="184" y="912"/>
      </p:cViewPr>
      <p:guideLst>
        <p:guide pos="484"/>
        <p:guide orient="horz" pos="18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owardsdatascience.com/storytelling-with-data-40708c129f3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47a7390fb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47a7390fb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7363ce060c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7363ce060c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Making encapsulates Decision Theory, Cognitive Sciences, Game Theory and so much more.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363ce060c_1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363ce060c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363ce060c_1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363ce060c_1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363ce060c_1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363ce060c_1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7363ce060c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7363ce060c_1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363ce060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363ce060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7363ce060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7363ce060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2435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7363ce060c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7363ce060c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Fraud Detection: </a:t>
            </a:r>
            <a:endParaRPr/>
          </a:p>
          <a:p>
            <a:pPr marL="457200" lvl="0" indent="-298450" algn="l" rtl="0">
              <a:spcBef>
                <a:spcPts val="0"/>
              </a:spcBef>
              <a:spcAft>
                <a:spcPts val="0"/>
              </a:spcAft>
              <a:buSzPts val="1100"/>
              <a:buAutoNum type="arabicPeriod"/>
            </a:pPr>
            <a:r>
              <a:rPr lang="en"/>
              <a:t>You can create historic models to classify Fraud. These patterns shift like the winds and new threats arise on a daily basis and these "offline" models behave great for specific kinds of fraud and miss new types of fraud. Consider Bayesian Statistical Model or Logistic Regression model with additional weights used to boost or reduce a Fraud score. </a:t>
            </a:r>
            <a:endParaRPr/>
          </a:p>
          <a:p>
            <a:pPr marL="457200" lvl="0" indent="-298450" algn="l" rtl="0">
              <a:spcBef>
                <a:spcPts val="0"/>
              </a:spcBef>
              <a:spcAft>
                <a:spcPts val="0"/>
              </a:spcAft>
              <a:buSzPts val="1100"/>
              <a:buAutoNum type="arabicPeriod"/>
            </a:pPr>
            <a:r>
              <a:rPr lang="en"/>
              <a:t>Mixing in Go / No-Go rules can save you from shutting down or blocking Key Customers whose behavior changes based on historic Fraud patterns. Add domain rules by joining Customer rules to change the critical thresholds used to protect their interests.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47a7390fbf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47a7390fbf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7363ce060c_1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7363ce060c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47a7390fb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47a7390fb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7363ce060c_1_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7363ce060c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363ce060c_1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363ce060c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https://towardsdatascience.com/storytelling-with-data-40708c129f37</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363ce060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363ce06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5642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363ce060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363ce060c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https://towardsdatascience.com/storytelling-with-data-40708c129f37</a:t>
            </a:r>
            <a:endParaRPr dirty="0"/>
          </a:p>
        </p:txBody>
      </p:sp>
    </p:spTree>
    <p:extLst>
      <p:ext uri="{BB962C8B-B14F-4D97-AF65-F5344CB8AC3E}">
        <p14:creationId xmlns:p14="http://schemas.microsoft.com/office/powerpoint/2010/main" val="2982058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7363ce060c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7363ce060c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https://towardsdatascience.com/storytelling-with-data-40708c129f37</a:t>
            </a:r>
            <a:endParaRPr dirty="0"/>
          </a:p>
        </p:txBody>
      </p:sp>
    </p:spTree>
    <p:extLst>
      <p:ext uri="{BB962C8B-B14F-4D97-AF65-F5344CB8AC3E}">
        <p14:creationId xmlns:p14="http://schemas.microsoft.com/office/powerpoint/2010/main" val="1155075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7363ce060c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7363ce060c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6ce47852d5_0_1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6ce47852d5_0_1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7363ce06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7363ce06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6df7013438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6df7013438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363ce060c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363ce060c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363ce060c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363ce060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363ce060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363ce060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7363ce060c_1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7363ce060c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363ce060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363ce060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p:nvPr/>
        </p:nvSpPr>
        <p:spPr>
          <a:xfrm>
            <a:off x="0" y="0"/>
            <a:ext cx="6909300" cy="5156892"/>
          </a:xfrm>
          <a:custGeom>
            <a:avLst/>
            <a:gdLst/>
            <a:ahLst/>
            <a:cxnLst/>
            <a:rect l="l" t="t" r="r" b="b"/>
            <a:pathLst>
              <a:path w="21600" h="21600" extrusionOk="0">
                <a:moveTo>
                  <a:pt x="0" y="0"/>
                </a:moveTo>
                <a:close/>
                <a:moveTo>
                  <a:pt x="2" y="0"/>
                </a:moveTo>
                <a:lnTo>
                  <a:pt x="0" y="1108"/>
                </a:lnTo>
                <a:lnTo>
                  <a:pt x="0" y="21600"/>
                </a:lnTo>
                <a:lnTo>
                  <a:pt x="21600" y="21598"/>
                </a:lnTo>
                <a:lnTo>
                  <a:pt x="15472"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9" name="Google Shape;9;p2"/>
          <p:cNvSpPr/>
          <p:nvPr/>
        </p:nvSpPr>
        <p:spPr>
          <a:xfrm>
            <a:off x="346188" y="339712"/>
            <a:ext cx="1336306" cy="402463"/>
          </a:xfrm>
          <a:custGeom>
            <a:avLst/>
            <a:gdLst/>
            <a:ahLst/>
            <a:cxnLst/>
            <a:rect l="l" t="t" r="r" b="b"/>
            <a:pathLst>
              <a:path w="21596" h="21574" extrusionOk="0">
                <a:moveTo>
                  <a:pt x="0" y="0"/>
                </a:moveTo>
                <a:close/>
                <a:moveTo>
                  <a:pt x="21596" y="12651"/>
                </a:moveTo>
                <a:cubicBezTo>
                  <a:pt x="21593" y="15380"/>
                  <a:pt x="20897" y="17740"/>
                  <a:pt x="19922" y="17726"/>
                </a:cubicBezTo>
                <a:cubicBezTo>
                  <a:pt x="18969" y="17712"/>
                  <a:pt x="18279" y="15331"/>
                  <a:pt x="18283" y="12602"/>
                </a:cubicBezTo>
                <a:cubicBezTo>
                  <a:pt x="18287" y="9873"/>
                  <a:pt x="18983" y="7513"/>
                  <a:pt x="19957" y="7527"/>
                </a:cubicBezTo>
                <a:cubicBezTo>
                  <a:pt x="20910" y="7541"/>
                  <a:pt x="21600" y="9922"/>
                  <a:pt x="21596" y="12651"/>
                </a:cubicBezTo>
                <a:close/>
                <a:moveTo>
                  <a:pt x="20427" y="12706"/>
                </a:moveTo>
                <a:cubicBezTo>
                  <a:pt x="20428" y="11700"/>
                  <a:pt x="20213" y="10907"/>
                  <a:pt x="19953" y="10975"/>
                </a:cubicBezTo>
                <a:cubicBezTo>
                  <a:pt x="19671" y="10971"/>
                  <a:pt x="19475" y="11758"/>
                  <a:pt x="19474" y="12691"/>
                </a:cubicBezTo>
                <a:cubicBezTo>
                  <a:pt x="19473" y="13625"/>
                  <a:pt x="19688" y="14418"/>
                  <a:pt x="19948" y="14422"/>
                </a:cubicBezTo>
                <a:cubicBezTo>
                  <a:pt x="20230" y="14426"/>
                  <a:pt x="20426" y="13639"/>
                  <a:pt x="20427" y="12706"/>
                </a:cubicBezTo>
                <a:close/>
                <a:moveTo>
                  <a:pt x="18116" y="7716"/>
                </a:moveTo>
                <a:lnTo>
                  <a:pt x="17012" y="7699"/>
                </a:lnTo>
                <a:cubicBezTo>
                  <a:pt x="16990" y="7699"/>
                  <a:pt x="16947" y="7770"/>
                  <a:pt x="16947" y="7914"/>
                </a:cubicBezTo>
                <a:lnTo>
                  <a:pt x="16934" y="17323"/>
                </a:lnTo>
                <a:cubicBezTo>
                  <a:pt x="16934" y="17395"/>
                  <a:pt x="16955" y="17538"/>
                  <a:pt x="16999" y="17539"/>
                </a:cubicBezTo>
                <a:lnTo>
                  <a:pt x="18103" y="17555"/>
                </a:lnTo>
                <a:cubicBezTo>
                  <a:pt x="18125" y="17556"/>
                  <a:pt x="18168" y="17485"/>
                  <a:pt x="18168" y="17341"/>
                </a:cubicBezTo>
                <a:lnTo>
                  <a:pt x="18181" y="7932"/>
                </a:lnTo>
                <a:cubicBezTo>
                  <a:pt x="18181" y="7860"/>
                  <a:pt x="18160" y="7716"/>
                  <a:pt x="18116" y="7716"/>
                </a:cubicBezTo>
                <a:close/>
                <a:moveTo>
                  <a:pt x="18142" y="4484"/>
                </a:moveTo>
                <a:lnTo>
                  <a:pt x="16995" y="4467"/>
                </a:lnTo>
                <a:cubicBezTo>
                  <a:pt x="16973" y="4467"/>
                  <a:pt x="16930" y="4538"/>
                  <a:pt x="16929" y="4681"/>
                </a:cubicBezTo>
                <a:lnTo>
                  <a:pt x="16926" y="6908"/>
                </a:lnTo>
                <a:cubicBezTo>
                  <a:pt x="16926" y="6980"/>
                  <a:pt x="16948" y="7124"/>
                  <a:pt x="16991" y="7124"/>
                </a:cubicBezTo>
                <a:lnTo>
                  <a:pt x="18139" y="7141"/>
                </a:lnTo>
                <a:cubicBezTo>
                  <a:pt x="18160" y="7141"/>
                  <a:pt x="18204" y="7070"/>
                  <a:pt x="18204" y="6927"/>
                </a:cubicBezTo>
                <a:lnTo>
                  <a:pt x="18207" y="4628"/>
                </a:lnTo>
                <a:cubicBezTo>
                  <a:pt x="18207" y="4556"/>
                  <a:pt x="18186" y="4484"/>
                  <a:pt x="18142" y="4484"/>
                </a:cubicBezTo>
                <a:close/>
                <a:moveTo>
                  <a:pt x="16670" y="4462"/>
                </a:moveTo>
                <a:lnTo>
                  <a:pt x="15565" y="4446"/>
                </a:lnTo>
                <a:cubicBezTo>
                  <a:pt x="15544" y="4445"/>
                  <a:pt x="15500" y="4516"/>
                  <a:pt x="15500" y="4660"/>
                </a:cubicBezTo>
                <a:lnTo>
                  <a:pt x="15483" y="17373"/>
                </a:lnTo>
                <a:cubicBezTo>
                  <a:pt x="15483" y="17445"/>
                  <a:pt x="15504" y="17589"/>
                  <a:pt x="15548" y="17590"/>
                </a:cubicBezTo>
                <a:lnTo>
                  <a:pt x="16652" y="17606"/>
                </a:lnTo>
                <a:cubicBezTo>
                  <a:pt x="16674" y="17606"/>
                  <a:pt x="16717" y="17535"/>
                  <a:pt x="16717" y="17391"/>
                </a:cubicBezTo>
                <a:lnTo>
                  <a:pt x="16735" y="4607"/>
                </a:lnTo>
                <a:cubicBezTo>
                  <a:pt x="16735" y="4535"/>
                  <a:pt x="16713" y="4463"/>
                  <a:pt x="16670" y="4462"/>
                </a:cubicBezTo>
                <a:close/>
                <a:moveTo>
                  <a:pt x="15215" y="7673"/>
                </a:moveTo>
                <a:lnTo>
                  <a:pt x="13006" y="7640"/>
                </a:lnTo>
                <a:cubicBezTo>
                  <a:pt x="12984" y="7640"/>
                  <a:pt x="12941" y="7711"/>
                  <a:pt x="12940" y="7854"/>
                </a:cubicBezTo>
                <a:lnTo>
                  <a:pt x="12654" y="11442"/>
                </a:lnTo>
                <a:lnTo>
                  <a:pt x="12632" y="11657"/>
                </a:lnTo>
                <a:lnTo>
                  <a:pt x="12291" y="7845"/>
                </a:lnTo>
                <a:cubicBezTo>
                  <a:pt x="12291" y="7773"/>
                  <a:pt x="12248" y="7629"/>
                  <a:pt x="12226" y="7629"/>
                </a:cubicBezTo>
                <a:lnTo>
                  <a:pt x="11360" y="7616"/>
                </a:lnTo>
                <a:cubicBezTo>
                  <a:pt x="11338" y="7616"/>
                  <a:pt x="11295" y="7686"/>
                  <a:pt x="11295" y="7830"/>
                </a:cubicBezTo>
                <a:lnTo>
                  <a:pt x="10965" y="11417"/>
                </a:lnTo>
                <a:lnTo>
                  <a:pt x="10943" y="11632"/>
                </a:lnTo>
                <a:lnTo>
                  <a:pt x="10922" y="11416"/>
                </a:lnTo>
                <a:lnTo>
                  <a:pt x="10794" y="9618"/>
                </a:lnTo>
                <a:lnTo>
                  <a:pt x="10667" y="7821"/>
                </a:lnTo>
                <a:cubicBezTo>
                  <a:pt x="10667" y="7749"/>
                  <a:pt x="10624" y="7605"/>
                  <a:pt x="10602" y="7605"/>
                </a:cubicBezTo>
                <a:lnTo>
                  <a:pt x="8870" y="7579"/>
                </a:lnTo>
                <a:lnTo>
                  <a:pt x="8874" y="4490"/>
                </a:lnTo>
                <a:cubicBezTo>
                  <a:pt x="8874" y="4419"/>
                  <a:pt x="8831" y="4274"/>
                  <a:pt x="8787" y="4346"/>
                </a:cubicBezTo>
                <a:lnTo>
                  <a:pt x="7703" y="5479"/>
                </a:lnTo>
                <a:cubicBezTo>
                  <a:pt x="7660" y="5478"/>
                  <a:pt x="7638" y="5550"/>
                  <a:pt x="7638" y="5693"/>
                </a:cubicBezTo>
                <a:lnTo>
                  <a:pt x="7635" y="7632"/>
                </a:lnTo>
                <a:lnTo>
                  <a:pt x="7354" y="7628"/>
                </a:lnTo>
                <a:cubicBezTo>
                  <a:pt x="7332" y="7628"/>
                  <a:pt x="7288" y="7699"/>
                  <a:pt x="7288" y="7843"/>
                </a:cubicBezTo>
                <a:lnTo>
                  <a:pt x="7285" y="10572"/>
                </a:lnTo>
                <a:cubicBezTo>
                  <a:pt x="7285" y="10644"/>
                  <a:pt x="7306" y="10788"/>
                  <a:pt x="7349" y="10789"/>
                </a:cubicBezTo>
                <a:lnTo>
                  <a:pt x="7631" y="10793"/>
                </a:lnTo>
                <a:lnTo>
                  <a:pt x="7626" y="14169"/>
                </a:lnTo>
                <a:cubicBezTo>
                  <a:pt x="7623" y="16539"/>
                  <a:pt x="8011" y="17622"/>
                  <a:pt x="8726" y="17632"/>
                </a:cubicBezTo>
                <a:cubicBezTo>
                  <a:pt x="9029" y="17637"/>
                  <a:pt x="9311" y="17425"/>
                  <a:pt x="9506" y="17069"/>
                </a:cubicBezTo>
                <a:lnTo>
                  <a:pt x="9510" y="14196"/>
                </a:lnTo>
                <a:cubicBezTo>
                  <a:pt x="9511" y="14053"/>
                  <a:pt x="9467" y="13980"/>
                  <a:pt x="9446" y="14052"/>
                </a:cubicBezTo>
                <a:cubicBezTo>
                  <a:pt x="9337" y="14194"/>
                  <a:pt x="9229" y="14264"/>
                  <a:pt x="9142" y="14263"/>
                </a:cubicBezTo>
                <a:cubicBezTo>
                  <a:pt x="8947" y="14260"/>
                  <a:pt x="8839" y="13971"/>
                  <a:pt x="8840" y="13253"/>
                </a:cubicBezTo>
                <a:lnTo>
                  <a:pt x="8844" y="10811"/>
                </a:lnTo>
                <a:lnTo>
                  <a:pt x="9472" y="10820"/>
                </a:lnTo>
                <a:cubicBezTo>
                  <a:pt x="9493" y="10820"/>
                  <a:pt x="9537" y="10749"/>
                  <a:pt x="9537" y="10605"/>
                </a:cubicBezTo>
                <a:lnTo>
                  <a:pt x="9540" y="8307"/>
                </a:lnTo>
                <a:lnTo>
                  <a:pt x="10351" y="17369"/>
                </a:lnTo>
                <a:cubicBezTo>
                  <a:pt x="10351" y="17441"/>
                  <a:pt x="10394" y="17585"/>
                  <a:pt x="10415" y="17585"/>
                </a:cubicBezTo>
                <a:lnTo>
                  <a:pt x="11325" y="17599"/>
                </a:lnTo>
                <a:cubicBezTo>
                  <a:pt x="11346" y="17599"/>
                  <a:pt x="11390" y="17528"/>
                  <a:pt x="11390" y="17384"/>
                </a:cubicBezTo>
                <a:lnTo>
                  <a:pt x="11785" y="13368"/>
                </a:lnTo>
                <a:lnTo>
                  <a:pt x="11977" y="15454"/>
                </a:lnTo>
                <a:lnTo>
                  <a:pt x="12148" y="17396"/>
                </a:lnTo>
                <a:cubicBezTo>
                  <a:pt x="12148" y="17467"/>
                  <a:pt x="12191" y="17612"/>
                  <a:pt x="12213" y="17612"/>
                </a:cubicBezTo>
                <a:lnTo>
                  <a:pt x="13122" y="17625"/>
                </a:lnTo>
                <a:cubicBezTo>
                  <a:pt x="13144" y="17626"/>
                  <a:pt x="13187" y="17555"/>
                  <a:pt x="13187" y="17411"/>
                </a:cubicBezTo>
                <a:lnTo>
                  <a:pt x="14023" y="8373"/>
                </a:lnTo>
                <a:lnTo>
                  <a:pt x="14010" y="17423"/>
                </a:lnTo>
                <a:cubicBezTo>
                  <a:pt x="14010" y="17495"/>
                  <a:pt x="14032" y="17639"/>
                  <a:pt x="14075" y="17640"/>
                </a:cubicBezTo>
                <a:lnTo>
                  <a:pt x="15180" y="17656"/>
                </a:lnTo>
                <a:cubicBezTo>
                  <a:pt x="15201" y="17656"/>
                  <a:pt x="15245" y="17585"/>
                  <a:pt x="15245" y="17441"/>
                </a:cubicBezTo>
                <a:lnTo>
                  <a:pt x="15258" y="7889"/>
                </a:lnTo>
                <a:cubicBezTo>
                  <a:pt x="15258" y="7817"/>
                  <a:pt x="15236" y="7673"/>
                  <a:pt x="15215" y="7673"/>
                </a:cubicBezTo>
                <a:close/>
                <a:moveTo>
                  <a:pt x="15241" y="4441"/>
                </a:moveTo>
                <a:cubicBezTo>
                  <a:pt x="15262" y="4441"/>
                  <a:pt x="15284" y="4513"/>
                  <a:pt x="15305" y="4585"/>
                </a:cubicBezTo>
                <a:lnTo>
                  <a:pt x="15302" y="6884"/>
                </a:lnTo>
                <a:cubicBezTo>
                  <a:pt x="15302" y="7028"/>
                  <a:pt x="15259" y="7099"/>
                  <a:pt x="15237" y="7098"/>
                </a:cubicBezTo>
                <a:lnTo>
                  <a:pt x="14089" y="7081"/>
                </a:lnTo>
                <a:cubicBezTo>
                  <a:pt x="14046" y="7081"/>
                  <a:pt x="14024" y="6937"/>
                  <a:pt x="14025" y="6865"/>
                </a:cubicBezTo>
                <a:lnTo>
                  <a:pt x="14028" y="4638"/>
                </a:lnTo>
                <a:cubicBezTo>
                  <a:pt x="14028" y="4495"/>
                  <a:pt x="14071" y="4424"/>
                  <a:pt x="14093" y="4424"/>
                </a:cubicBezTo>
                <a:close/>
                <a:moveTo>
                  <a:pt x="6505" y="10848"/>
                </a:moveTo>
                <a:cubicBezTo>
                  <a:pt x="6497" y="16809"/>
                  <a:pt x="5039" y="21600"/>
                  <a:pt x="3242" y="21573"/>
                </a:cubicBezTo>
                <a:cubicBezTo>
                  <a:pt x="1444" y="21547"/>
                  <a:pt x="0" y="16713"/>
                  <a:pt x="8" y="10752"/>
                </a:cubicBezTo>
                <a:cubicBezTo>
                  <a:pt x="16" y="4791"/>
                  <a:pt x="1473" y="0"/>
                  <a:pt x="3271" y="27"/>
                </a:cubicBezTo>
                <a:cubicBezTo>
                  <a:pt x="5068" y="53"/>
                  <a:pt x="6513" y="4887"/>
                  <a:pt x="6505" y="10848"/>
                </a:cubicBezTo>
                <a:close/>
                <a:moveTo>
                  <a:pt x="5638" y="10835"/>
                </a:moveTo>
                <a:cubicBezTo>
                  <a:pt x="5644" y="6454"/>
                  <a:pt x="4588" y="2919"/>
                  <a:pt x="3267" y="2899"/>
                </a:cubicBezTo>
                <a:cubicBezTo>
                  <a:pt x="1946" y="2880"/>
                  <a:pt x="880" y="6384"/>
                  <a:pt x="874" y="10765"/>
                </a:cubicBezTo>
                <a:cubicBezTo>
                  <a:pt x="868" y="15146"/>
                  <a:pt x="1925" y="18681"/>
                  <a:pt x="3246" y="18701"/>
                </a:cubicBezTo>
                <a:cubicBezTo>
                  <a:pt x="4567" y="18720"/>
                  <a:pt x="5633" y="15216"/>
                  <a:pt x="5638" y="10835"/>
                </a:cubicBezTo>
                <a:close/>
                <a:moveTo>
                  <a:pt x="4057" y="11243"/>
                </a:moveTo>
                <a:cubicBezTo>
                  <a:pt x="3689" y="11237"/>
                  <a:pt x="3384" y="12238"/>
                  <a:pt x="3383" y="13459"/>
                </a:cubicBezTo>
                <a:cubicBezTo>
                  <a:pt x="3381" y="14680"/>
                  <a:pt x="3683" y="15690"/>
                  <a:pt x="4051" y="15696"/>
                </a:cubicBezTo>
                <a:cubicBezTo>
                  <a:pt x="4419" y="15701"/>
                  <a:pt x="4724" y="14700"/>
                  <a:pt x="4725" y="13479"/>
                </a:cubicBezTo>
                <a:cubicBezTo>
                  <a:pt x="4727" y="12258"/>
                  <a:pt x="4425" y="11248"/>
                  <a:pt x="4057" y="11243"/>
                </a:cubicBezTo>
                <a:close/>
                <a:moveTo>
                  <a:pt x="4064" y="5928"/>
                </a:moveTo>
                <a:cubicBezTo>
                  <a:pt x="3696" y="5922"/>
                  <a:pt x="3391" y="6923"/>
                  <a:pt x="3390" y="8144"/>
                </a:cubicBezTo>
                <a:cubicBezTo>
                  <a:pt x="3388" y="9365"/>
                  <a:pt x="3690" y="10376"/>
                  <a:pt x="4058" y="10381"/>
                </a:cubicBezTo>
                <a:cubicBezTo>
                  <a:pt x="4426" y="10386"/>
                  <a:pt x="4731" y="9385"/>
                  <a:pt x="4732" y="8164"/>
                </a:cubicBezTo>
                <a:cubicBezTo>
                  <a:pt x="4734" y="6943"/>
                  <a:pt x="4432" y="5933"/>
                  <a:pt x="4064" y="5928"/>
                </a:cubicBezTo>
                <a:close/>
                <a:moveTo>
                  <a:pt x="2455" y="11219"/>
                </a:moveTo>
                <a:cubicBezTo>
                  <a:pt x="2086" y="11214"/>
                  <a:pt x="1782" y="12215"/>
                  <a:pt x="1780" y="13436"/>
                </a:cubicBezTo>
                <a:cubicBezTo>
                  <a:pt x="1779" y="14657"/>
                  <a:pt x="2080" y="15667"/>
                  <a:pt x="2449" y="15672"/>
                </a:cubicBezTo>
                <a:cubicBezTo>
                  <a:pt x="2817" y="15678"/>
                  <a:pt x="3121" y="14677"/>
                  <a:pt x="3123" y="13456"/>
                </a:cubicBezTo>
                <a:cubicBezTo>
                  <a:pt x="3124" y="12235"/>
                  <a:pt x="2823" y="11224"/>
                  <a:pt x="2455" y="11219"/>
                </a:cubicBezTo>
                <a:close/>
                <a:moveTo>
                  <a:pt x="3130" y="8141"/>
                </a:moveTo>
                <a:cubicBezTo>
                  <a:pt x="3128" y="9362"/>
                  <a:pt x="2824" y="10363"/>
                  <a:pt x="2456" y="10357"/>
                </a:cubicBezTo>
                <a:cubicBezTo>
                  <a:pt x="2088" y="10352"/>
                  <a:pt x="1786" y="9342"/>
                  <a:pt x="1787" y="8121"/>
                </a:cubicBezTo>
                <a:cubicBezTo>
                  <a:pt x="1789" y="6900"/>
                  <a:pt x="2093" y="5899"/>
                  <a:pt x="2462" y="5904"/>
                </a:cubicBezTo>
                <a:cubicBezTo>
                  <a:pt x="2830" y="5909"/>
                  <a:pt x="3132" y="6920"/>
                  <a:pt x="3130" y="8141"/>
                </a:cubicBezTo>
                <a:close/>
              </a:path>
            </a:pathLst>
          </a:custGeom>
          <a:solidFill>
            <a:srgbClr val="FFFF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0" name="Google Shape;10;p2"/>
          <p:cNvSpPr txBox="1">
            <a:spLocks noGrp="1"/>
          </p:cNvSpPr>
          <p:nvPr>
            <p:ph type="title"/>
          </p:nvPr>
        </p:nvSpPr>
        <p:spPr>
          <a:xfrm>
            <a:off x="346200" y="1833150"/>
            <a:ext cx="4645500" cy="12690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Helvetica Neue Light"/>
                <a:ea typeface="Helvetica Neue Light"/>
                <a:cs typeface="Helvetica Neue Light"/>
                <a:sym typeface="Helvetica Neue Light"/>
              </a:defRPr>
            </a:lvl1pPr>
            <a:lvl2pPr lvl="1">
              <a:spcBef>
                <a:spcPts val="0"/>
              </a:spcBef>
              <a:spcAft>
                <a:spcPts val="0"/>
              </a:spcAft>
              <a:buNone/>
              <a:defRPr>
                <a:latin typeface="Helvetica Neue Light"/>
                <a:ea typeface="Helvetica Neue Light"/>
                <a:cs typeface="Helvetica Neue Light"/>
                <a:sym typeface="Helvetica Neue Light"/>
              </a:defRPr>
            </a:lvl2pPr>
            <a:lvl3pPr lvl="2">
              <a:spcBef>
                <a:spcPts val="0"/>
              </a:spcBef>
              <a:spcAft>
                <a:spcPts val="0"/>
              </a:spcAft>
              <a:buNone/>
              <a:defRPr>
                <a:latin typeface="Helvetica Neue Light"/>
                <a:ea typeface="Helvetica Neue Light"/>
                <a:cs typeface="Helvetica Neue Light"/>
                <a:sym typeface="Helvetica Neue Light"/>
              </a:defRPr>
            </a:lvl3pPr>
            <a:lvl4pPr lvl="3">
              <a:spcBef>
                <a:spcPts val="0"/>
              </a:spcBef>
              <a:spcAft>
                <a:spcPts val="0"/>
              </a:spcAft>
              <a:buNone/>
              <a:defRPr>
                <a:latin typeface="Helvetica Neue Light"/>
                <a:ea typeface="Helvetica Neue Light"/>
                <a:cs typeface="Helvetica Neue Light"/>
                <a:sym typeface="Helvetica Neue Light"/>
              </a:defRPr>
            </a:lvl4pPr>
            <a:lvl5pPr lvl="4">
              <a:spcBef>
                <a:spcPts val="0"/>
              </a:spcBef>
              <a:spcAft>
                <a:spcPts val="0"/>
              </a:spcAft>
              <a:buNone/>
              <a:defRPr>
                <a:latin typeface="Helvetica Neue Light"/>
                <a:ea typeface="Helvetica Neue Light"/>
                <a:cs typeface="Helvetica Neue Light"/>
                <a:sym typeface="Helvetica Neue Light"/>
              </a:defRPr>
            </a:lvl5pPr>
            <a:lvl6pPr lvl="5">
              <a:spcBef>
                <a:spcPts val="0"/>
              </a:spcBef>
              <a:spcAft>
                <a:spcPts val="0"/>
              </a:spcAft>
              <a:buNone/>
              <a:defRPr>
                <a:latin typeface="Helvetica Neue Light"/>
                <a:ea typeface="Helvetica Neue Light"/>
                <a:cs typeface="Helvetica Neue Light"/>
                <a:sym typeface="Helvetica Neue Light"/>
              </a:defRPr>
            </a:lvl6pPr>
            <a:lvl7pPr lvl="6">
              <a:spcBef>
                <a:spcPts val="0"/>
              </a:spcBef>
              <a:spcAft>
                <a:spcPts val="0"/>
              </a:spcAft>
              <a:buNone/>
              <a:defRPr>
                <a:latin typeface="Helvetica Neue Light"/>
                <a:ea typeface="Helvetica Neue Light"/>
                <a:cs typeface="Helvetica Neue Light"/>
                <a:sym typeface="Helvetica Neue Light"/>
              </a:defRPr>
            </a:lvl7pPr>
            <a:lvl8pPr lvl="7">
              <a:spcBef>
                <a:spcPts val="0"/>
              </a:spcBef>
              <a:spcAft>
                <a:spcPts val="0"/>
              </a:spcAft>
              <a:buNone/>
              <a:defRPr>
                <a:latin typeface="Helvetica Neue Light"/>
                <a:ea typeface="Helvetica Neue Light"/>
                <a:cs typeface="Helvetica Neue Light"/>
                <a:sym typeface="Helvetica Neue Light"/>
              </a:defRPr>
            </a:lvl8pPr>
            <a:lvl9pPr lvl="8">
              <a:spcBef>
                <a:spcPts val="0"/>
              </a:spcBef>
              <a:spcAft>
                <a:spcPts val="0"/>
              </a:spcAft>
              <a:buNone/>
              <a:defRPr>
                <a:latin typeface="Helvetica Neue Light"/>
                <a:ea typeface="Helvetica Neue Light"/>
                <a:cs typeface="Helvetica Neue Light"/>
                <a:sym typeface="Helvetica Neue Light"/>
              </a:defRPr>
            </a:lvl9pPr>
          </a:lstStyle>
          <a:p>
            <a:endParaRPr/>
          </a:p>
        </p:txBody>
      </p:sp>
      <p:sp>
        <p:nvSpPr>
          <p:cNvPr id="11" name="Google Shape;11;p2"/>
          <p:cNvSpPr txBox="1">
            <a:spLocks noGrp="1"/>
          </p:cNvSpPr>
          <p:nvPr>
            <p:ph type="subTitle" idx="1"/>
          </p:nvPr>
        </p:nvSpPr>
        <p:spPr>
          <a:xfrm>
            <a:off x="346197" y="3102075"/>
            <a:ext cx="4923600" cy="1032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12" name="Google Shape;12;p2"/>
          <p:cNvSpPr txBox="1"/>
          <p:nvPr/>
        </p:nvSpPr>
        <p:spPr>
          <a:xfrm>
            <a:off x="6441050" y="148515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der Slide with Picture A 1 1 1 1 1">
  <p:cSld name="CUSTOM_2_1_1_1_1_1">
    <p:spTree>
      <p:nvGrpSpPr>
        <p:cNvPr id="1" name="Shape 70"/>
        <p:cNvGrpSpPr/>
        <p:nvPr/>
      </p:nvGrpSpPr>
      <p:grpSpPr>
        <a:xfrm>
          <a:off x="0" y="0"/>
          <a:ext cx="0" cy="0"/>
          <a:chOff x="0" y="0"/>
          <a:chExt cx="0" cy="0"/>
        </a:xfrm>
      </p:grpSpPr>
      <p:pic>
        <p:nvPicPr>
          <p:cNvPr id="71" name="Google Shape;71;p11"/>
          <p:cNvPicPr preferRelativeResize="0"/>
          <p:nvPr/>
        </p:nvPicPr>
        <p:blipFill rotWithShape="1">
          <a:blip r:embed="rId2">
            <a:alphaModFix/>
          </a:blip>
          <a:srcRect l="3920" t="10298" b="10298"/>
          <a:stretch/>
        </p:blipFill>
        <p:spPr>
          <a:xfrm>
            <a:off x="-488650" y="-140775"/>
            <a:ext cx="9925253" cy="5470425"/>
          </a:xfrm>
          <a:prstGeom prst="rect">
            <a:avLst/>
          </a:prstGeom>
          <a:noFill/>
          <a:ln>
            <a:noFill/>
          </a:ln>
        </p:spPr>
      </p:pic>
      <p:sp>
        <p:nvSpPr>
          <p:cNvPr id="72" name="Google Shape;72;p11"/>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1"/>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74" name="Google Shape;74;p1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75" name="Google Shape;75;p11"/>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vider Slide with Picture A 1 1 1 1 1 1">
  <p:cSld name="CUSTOM_2_1_1_1_1_1_1">
    <p:spTree>
      <p:nvGrpSpPr>
        <p:cNvPr id="1" name="Shape 76"/>
        <p:cNvGrpSpPr/>
        <p:nvPr/>
      </p:nvGrpSpPr>
      <p:grpSpPr>
        <a:xfrm>
          <a:off x="0" y="0"/>
          <a:ext cx="0" cy="0"/>
          <a:chOff x="0" y="0"/>
          <a:chExt cx="0" cy="0"/>
        </a:xfrm>
      </p:grpSpPr>
      <p:pic>
        <p:nvPicPr>
          <p:cNvPr id="77" name="Google Shape;77;p12"/>
          <p:cNvPicPr preferRelativeResize="0"/>
          <p:nvPr/>
        </p:nvPicPr>
        <p:blipFill rotWithShape="1">
          <a:blip r:embed="rId2">
            <a:alphaModFix/>
          </a:blip>
          <a:srcRect l="1654" t="2587" r="1605" b="1562"/>
          <a:stretch/>
        </p:blipFill>
        <p:spPr>
          <a:xfrm>
            <a:off x="0" y="0"/>
            <a:ext cx="9144000" cy="5143501"/>
          </a:xfrm>
          <a:prstGeom prst="rect">
            <a:avLst/>
          </a:prstGeom>
          <a:noFill/>
          <a:ln>
            <a:noFill/>
          </a:ln>
        </p:spPr>
      </p:pic>
      <p:sp>
        <p:nvSpPr>
          <p:cNvPr id="78" name="Google Shape;78;p12"/>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2"/>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80" name="Google Shape;80;p12"/>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81" name="Google Shape;81;p12"/>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Slide Standard">
  <p:cSld name="CUSTOM_3">
    <p:spTree>
      <p:nvGrpSpPr>
        <p:cNvPr id="1" name="Shape 82"/>
        <p:cNvGrpSpPr/>
        <p:nvPr/>
      </p:nvGrpSpPr>
      <p:grpSpPr>
        <a:xfrm>
          <a:off x="0" y="0"/>
          <a:ext cx="0" cy="0"/>
          <a:chOff x="0" y="0"/>
          <a:chExt cx="0" cy="0"/>
        </a:xfrm>
      </p:grpSpPr>
      <p:sp>
        <p:nvSpPr>
          <p:cNvPr id="83" name="Google Shape;83;p13"/>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4" name="Google Shape;84;p13"/>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85" name="Google Shape;85;p13"/>
          <p:cNvSpPr txBox="1">
            <a:spLocks noGrp="1"/>
          </p:cNvSpPr>
          <p:nvPr>
            <p:ph type="title"/>
          </p:nvPr>
        </p:nvSpPr>
        <p:spPr>
          <a:xfrm>
            <a:off x="612648" y="1953450"/>
            <a:ext cx="2734200" cy="1236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spcBef>
                <a:spcPts val="0"/>
              </a:spcBef>
              <a:spcAft>
                <a:spcPts val="0"/>
              </a:spcAft>
              <a:buNone/>
              <a:defRPr sz="2600">
                <a:latin typeface="Helvetica Neue Light"/>
                <a:ea typeface="Helvetica Neue Light"/>
                <a:cs typeface="Helvetica Neue Light"/>
                <a:sym typeface="Helvetica Neue Light"/>
              </a:defRPr>
            </a:lvl2pPr>
            <a:lvl3pPr lvl="2">
              <a:spcBef>
                <a:spcPts val="0"/>
              </a:spcBef>
              <a:spcAft>
                <a:spcPts val="0"/>
              </a:spcAft>
              <a:buNone/>
              <a:defRPr sz="2600">
                <a:latin typeface="Helvetica Neue Light"/>
                <a:ea typeface="Helvetica Neue Light"/>
                <a:cs typeface="Helvetica Neue Light"/>
                <a:sym typeface="Helvetica Neue Light"/>
              </a:defRPr>
            </a:lvl3pPr>
            <a:lvl4pPr lvl="3">
              <a:spcBef>
                <a:spcPts val="0"/>
              </a:spcBef>
              <a:spcAft>
                <a:spcPts val="0"/>
              </a:spcAft>
              <a:buNone/>
              <a:defRPr sz="2600">
                <a:latin typeface="Helvetica Neue Light"/>
                <a:ea typeface="Helvetica Neue Light"/>
                <a:cs typeface="Helvetica Neue Light"/>
                <a:sym typeface="Helvetica Neue Light"/>
              </a:defRPr>
            </a:lvl4pPr>
            <a:lvl5pPr lvl="4">
              <a:spcBef>
                <a:spcPts val="0"/>
              </a:spcBef>
              <a:spcAft>
                <a:spcPts val="0"/>
              </a:spcAft>
              <a:buNone/>
              <a:defRPr sz="2600">
                <a:latin typeface="Helvetica Neue Light"/>
                <a:ea typeface="Helvetica Neue Light"/>
                <a:cs typeface="Helvetica Neue Light"/>
                <a:sym typeface="Helvetica Neue Light"/>
              </a:defRPr>
            </a:lvl5pPr>
            <a:lvl6pPr lvl="5">
              <a:spcBef>
                <a:spcPts val="0"/>
              </a:spcBef>
              <a:spcAft>
                <a:spcPts val="0"/>
              </a:spcAft>
              <a:buNone/>
              <a:defRPr sz="2600">
                <a:latin typeface="Helvetica Neue Light"/>
                <a:ea typeface="Helvetica Neue Light"/>
                <a:cs typeface="Helvetica Neue Light"/>
                <a:sym typeface="Helvetica Neue Light"/>
              </a:defRPr>
            </a:lvl6pPr>
            <a:lvl7pPr lvl="6">
              <a:spcBef>
                <a:spcPts val="0"/>
              </a:spcBef>
              <a:spcAft>
                <a:spcPts val="0"/>
              </a:spcAft>
              <a:buNone/>
              <a:defRPr sz="2600">
                <a:latin typeface="Helvetica Neue Light"/>
                <a:ea typeface="Helvetica Neue Light"/>
                <a:cs typeface="Helvetica Neue Light"/>
                <a:sym typeface="Helvetica Neue Light"/>
              </a:defRPr>
            </a:lvl7pPr>
            <a:lvl8pPr lvl="7">
              <a:spcBef>
                <a:spcPts val="0"/>
              </a:spcBef>
              <a:spcAft>
                <a:spcPts val="0"/>
              </a:spcAft>
              <a:buNone/>
              <a:defRPr sz="2600">
                <a:latin typeface="Helvetica Neue Light"/>
                <a:ea typeface="Helvetica Neue Light"/>
                <a:cs typeface="Helvetica Neue Light"/>
                <a:sym typeface="Helvetica Neue Light"/>
              </a:defRPr>
            </a:lvl8pPr>
            <a:lvl9pPr lvl="8">
              <a:spcBef>
                <a:spcPts val="0"/>
              </a:spcBef>
              <a:spcAft>
                <a:spcPts val="0"/>
              </a:spcAft>
              <a:buNone/>
              <a:defRPr sz="2600">
                <a:latin typeface="Helvetica Neue Light"/>
                <a:ea typeface="Helvetica Neue Light"/>
                <a:cs typeface="Helvetica Neue Light"/>
                <a:sym typeface="Helvetica Neue Light"/>
              </a:defRPr>
            </a:lvl9pPr>
          </a:lstStyle>
          <a:p>
            <a:endParaRPr/>
          </a:p>
        </p:txBody>
      </p:sp>
      <p:pic>
        <p:nvPicPr>
          <p:cNvPr id="86" name="Google Shape;86;p13"/>
          <p:cNvPicPr preferRelativeResize="0"/>
          <p:nvPr/>
        </p:nvPicPr>
        <p:blipFill rotWithShape="1">
          <a:blip r:embed="rId2">
            <a:alphaModFix/>
          </a:blip>
          <a:srcRect/>
          <a:stretch/>
        </p:blipFill>
        <p:spPr>
          <a:xfrm>
            <a:off x="8774945" y="108845"/>
            <a:ext cx="244250" cy="2492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Main Challenges">
  <p:cSld name="CUSTOM_4">
    <p:spTree>
      <p:nvGrpSpPr>
        <p:cNvPr id="1" name="Shape 87"/>
        <p:cNvGrpSpPr/>
        <p:nvPr/>
      </p:nvGrpSpPr>
      <p:grpSpPr>
        <a:xfrm>
          <a:off x="0" y="0"/>
          <a:ext cx="0" cy="0"/>
          <a:chOff x="0" y="0"/>
          <a:chExt cx="0" cy="0"/>
        </a:xfrm>
      </p:grpSpPr>
      <p:pic>
        <p:nvPicPr>
          <p:cNvPr id="88" name="Google Shape;88;p14"/>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89" name="Google Shape;89;p14"/>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90" name="Google Shape;90;p14"/>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91" name="Google Shape;91;p14"/>
          <p:cNvSpPr txBox="1">
            <a:spLocks noGrp="1"/>
          </p:cNvSpPr>
          <p:nvPr>
            <p:ph type="title"/>
          </p:nvPr>
        </p:nvSpPr>
        <p:spPr>
          <a:xfrm>
            <a:off x="612675" y="1259286"/>
            <a:ext cx="3380700" cy="1147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92" name="Google Shape;92;p14"/>
          <p:cNvSpPr txBox="1">
            <a:spLocks noGrp="1"/>
          </p:cNvSpPr>
          <p:nvPr>
            <p:ph type="subTitle" idx="1"/>
          </p:nvPr>
        </p:nvSpPr>
        <p:spPr>
          <a:xfrm>
            <a:off x="612648" y="2364029"/>
            <a:ext cx="3108600" cy="3795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93" name="Google Shape;93;p14"/>
          <p:cNvSpPr txBox="1">
            <a:spLocks noGrp="1"/>
          </p:cNvSpPr>
          <p:nvPr>
            <p:ph type="subTitle" idx="2"/>
          </p:nvPr>
        </p:nvSpPr>
        <p:spPr>
          <a:xfrm>
            <a:off x="5888350" y="199078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94" name="Google Shape;94;p14"/>
          <p:cNvSpPr txBox="1">
            <a:spLocks noGrp="1"/>
          </p:cNvSpPr>
          <p:nvPr>
            <p:ph type="subTitle" idx="3"/>
          </p:nvPr>
        </p:nvSpPr>
        <p:spPr>
          <a:xfrm>
            <a:off x="5888350" y="71370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95" name="Google Shape;95;p14"/>
          <p:cNvSpPr txBox="1">
            <a:spLocks noGrp="1"/>
          </p:cNvSpPr>
          <p:nvPr>
            <p:ph type="subTitle" idx="4"/>
          </p:nvPr>
        </p:nvSpPr>
        <p:spPr>
          <a:xfrm>
            <a:off x="5888350" y="326785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lt1"/>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lt1"/>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lt1"/>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lt1"/>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lt1"/>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lt1"/>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lt1"/>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lt1"/>
                </a:solidFill>
                <a:latin typeface="Helvetica Neue Light"/>
                <a:ea typeface="Helvetica Neue Light"/>
                <a:cs typeface="Helvetica Neue Light"/>
                <a:sym typeface="Helvetica Neue Light"/>
              </a:defRPr>
            </a:lvl9pPr>
          </a:lstStyle>
          <a:p>
            <a:endParaRPr/>
          </a:p>
        </p:txBody>
      </p:sp>
      <p:sp>
        <p:nvSpPr>
          <p:cNvPr id="96" name="Google Shape;96;p14"/>
          <p:cNvSpPr txBox="1">
            <a:spLocks noGrp="1"/>
          </p:cNvSpPr>
          <p:nvPr>
            <p:ph type="subTitle" idx="5"/>
          </p:nvPr>
        </p:nvSpPr>
        <p:spPr>
          <a:xfrm>
            <a:off x="5888350" y="2308049"/>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sp>
        <p:nvSpPr>
          <p:cNvPr id="97" name="Google Shape;97;p14"/>
          <p:cNvSpPr txBox="1">
            <a:spLocks noGrp="1"/>
          </p:cNvSpPr>
          <p:nvPr>
            <p:ph type="subTitle" idx="6"/>
          </p:nvPr>
        </p:nvSpPr>
        <p:spPr>
          <a:xfrm>
            <a:off x="5888350" y="103097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sp>
        <p:nvSpPr>
          <p:cNvPr id="98" name="Google Shape;98;p14"/>
          <p:cNvSpPr txBox="1">
            <a:spLocks noGrp="1"/>
          </p:cNvSpPr>
          <p:nvPr>
            <p:ph type="subTitle" idx="7"/>
          </p:nvPr>
        </p:nvSpPr>
        <p:spPr>
          <a:xfrm>
            <a:off x="5888350" y="3585124"/>
            <a:ext cx="27342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rgbClr val="565B73"/>
                </a:solidFill>
                <a:latin typeface="Helvetica Neue Light"/>
                <a:ea typeface="Helvetica Neue Light"/>
                <a:cs typeface="Helvetica Neue Light"/>
                <a:sym typeface="Helvetica Neue Light"/>
              </a:defRPr>
            </a:lvl1pPr>
            <a:lvl2pPr lvl="1" rtl="0">
              <a:spcBef>
                <a:spcPts val="0"/>
              </a:spcBef>
              <a:spcAft>
                <a:spcPts val="0"/>
              </a:spcAft>
              <a:buNone/>
              <a:defRPr sz="1000">
                <a:solidFill>
                  <a:srgbClr val="565B73"/>
                </a:solidFill>
              </a:defRPr>
            </a:lvl2pPr>
            <a:lvl3pPr lvl="2" rtl="0">
              <a:spcBef>
                <a:spcPts val="0"/>
              </a:spcBef>
              <a:spcAft>
                <a:spcPts val="0"/>
              </a:spcAft>
              <a:buNone/>
              <a:defRPr sz="1000">
                <a:solidFill>
                  <a:srgbClr val="565B73"/>
                </a:solidFill>
              </a:defRPr>
            </a:lvl3pPr>
            <a:lvl4pPr lvl="3" rtl="0">
              <a:spcBef>
                <a:spcPts val="0"/>
              </a:spcBef>
              <a:spcAft>
                <a:spcPts val="0"/>
              </a:spcAft>
              <a:buNone/>
              <a:defRPr sz="1000">
                <a:solidFill>
                  <a:srgbClr val="565B73"/>
                </a:solidFill>
              </a:defRPr>
            </a:lvl4pPr>
            <a:lvl5pPr lvl="4" rtl="0">
              <a:spcBef>
                <a:spcPts val="0"/>
              </a:spcBef>
              <a:spcAft>
                <a:spcPts val="0"/>
              </a:spcAft>
              <a:buNone/>
              <a:defRPr sz="1000">
                <a:solidFill>
                  <a:srgbClr val="565B73"/>
                </a:solidFill>
              </a:defRPr>
            </a:lvl5pPr>
            <a:lvl6pPr lvl="5" rtl="0">
              <a:spcBef>
                <a:spcPts val="0"/>
              </a:spcBef>
              <a:spcAft>
                <a:spcPts val="0"/>
              </a:spcAft>
              <a:buNone/>
              <a:defRPr sz="1000">
                <a:solidFill>
                  <a:srgbClr val="565B73"/>
                </a:solidFill>
              </a:defRPr>
            </a:lvl6pPr>
            <a:lvl7pPr lvl="6" rtl="0">
              <a:spcBef>
                <a:spcPts val="0"/>
              </a:spcBef>
              <a:spcAft>
                <a:spcPts val="0"/>
              </a:spcAft>
              <a:buNone/>
              <a:defRPr sz="1000">
                <a:solidFill>
                  <a:srgbClr val="565B73"/>
                </a:solidFill>
              </a:defRPr>
            </a:lvl7pPr>
            <a:lvl8pPr lvl="7" rtl="0">
              <a:spcBef>
                <a:spcPts val="0"/>
              </a:spcBef>
              <a:spcAft>
                <a:spcPts val="0"/>
              </a:spcAft>
              <a:buNone/>
              <a:defRPr sz="1000">
                <a:solidFill>
                  <a:srgbClr val="565B73"/>
                </a:solidFill>
              </a:defRPr>
            </a:lvl8pPr>
            <a:lvl9pPr lvl="8" rtl="0">
              <a:spcBef>
                <a:spcPts val="0"/>
              </a:spcBef>
              <a:spcAft>
                <a:spcPts val="0"/>
              </a:spcAft>
              <a:buNone/>
              <a:defRPr sz="1000">
                <a:solidFill>
                  <a:srgbClr val="565B73"/>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Main Challenge">
  <p:cSld name="CUSTOM_5">
    <p:spTree>
      <p:nvGrpSpPr>
        <p:cNvPr id="1" name="Shape 99"/>
        <p:cNvGrpSpPr/>
        <p:nvPr/>
      </p:nvGrpSpPr>
      <p:grpSpPr>
        <a:xfrm>
          <a:off x="0" y="0"/>
          <a:ext cx="0" cy="0"/>
          <a:chOff x="0" y="0"/>
          <a:chExt cx="0" cy="0"/>
        </a:xfrm>
      </p:grpSpPr>
      <p:pic>
        <p:nvPicPr>
          <p:cNvPr id="100" name="Google Shape;100;p15"/>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101" name="Google Shape;101;p15"/>
          <p:cNvSpPr txBox="1">
            <a:spLocks noGrp="1"/>
          </p:cNvSpPr>
          <p:nvPr>
            <p:ph type="title"/>
          </p:nvPr>
        </p:nvSpPr>
        <p:spPr>
          <a:xfrm>
            <a:off x="1364250" y="2257650"/>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02" name="Google Shape;102;p15"/>
          <p:cNvSpPr txBox="1">
            <a:spLocks noGrp="1"/>
          </p:cNvSpPr>
          <p:nvPr>
            <p:ph type="subTitle" idx="1"/>
          </p:nvPr>
        </p:nvSpPr>
        <p:spPr>
          <a:xfrm>
            <a:off x="2368200" y="2740115"/>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3" name="Google Shape;103;p15"/>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04" name="Google Shape;104;p15"/>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05" name="Google Shape;105;p15"/>
          <p:cNvSpPr txBox="1"/>
          <p:nvPr/>
        </p:nvSpPr>
        <p:spPr>
          <a:xfrm>
            <a:off x="6441050" y="148515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duct Slide">
  <p:cSld name="CUSTOM_5_1">
    <p:spTree>
      <p:nvGrpSpPr>
        <p:cNvPr id="1" name="Shape 106"/>
        <p:cNvGrpSpPr/>
        <p:nvPr/>
      </p:nvGrpSpPr>
      <p:grpSpPr>
        <a:xfrm>
          <a:off x="0" y="0"/>
          <a:ext cx="0" cy="0"/>
          <a:chOff x="0" y="0"/>
          <a:chExt cx="0" cy="0"/>
        </a:xfrm>
      </p:grpSpPr>
      <p:pic>
        <p:nvPicPr>
          <p:cNvPr id="107" name="Google Shape;107;p16"/>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108" name="Google Shape;108;p16"/>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09" name="Google Shape;109;p1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10" name="Google Shape;110;p16"/>
          <p:cNvSpPr txBox="1">
            <a:spLocks noGrp="1"/>
          </p:cNvSpPr>
          <p:nvPr>
            <p:ph type="title"/>
          </p:nvPr>
        </p:nvSpPr>
        <p:spPr>
          <a:xfrm>
            <a:off x="404050" y="358075"/>
            <a:ext cx="38748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11" name="Google Shape;111;p16"/>
          <p:cNvSpPr txBox="1">
            <a:spLocks noGrp="1"/>
          </p:cNvSpPr>
          <p:nvPr>
            <p:ph type="subTitle" idx="1"/>
          </p:nvPr>
        </p:nvSpPr>
        <p:spPr>
          <a:xfrm>
            <a:off x="404050" y="772875"/>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 name="Google Shape;112;p16"/>
          <p:cNvSpPr txBox="1">
            <a:spLocks noGrp="1"/>
          </p:cNvSpPr>
          <p:nvPr>
            <p:ph type="subTitle" idx="2"/>
          </p:nvPr>
        </p:nvSpPr>
        <p:spPr>
          <a:xfrm>
            <a:off x="402320" y="2575358"/>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13" name="Google Shape;113;p16"/>
          <p:cNvSpPr txBox="1">
            <a:spLocks noGrp="1"/>
          </p:cNvSpPr>
          <p:nvPr>
            <p:ph type="subTitle" idx="3"/>
          </p:nvPr>
        </p:nvSpPr>
        <p:spPr>
          <a:xfrm>
            <a:off x="402325" y="1755479"/>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14" name="Google Shape;114;p16"/>
          <p:cNvSpPr txBox="1">
            <a:spLocks noGrp="1"/>
          </p:cNvSpPr>
          <p:nvPr>
            <p:ph type="subTitle" idx="4"/>
          </p:nvPr>
        </p:nvSpPr>
        <p:spPr>
          <a:xfrm>
            <a:off x="402325" y="2892600"/>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15" name="Google Shape;115;p16"/>
          <p:cNvSpPr txBox="1">
            <a:spLocks noGrp="1"/>
          </p:cNvSpPr>
          <p:nvPr>
            <p:ph type="subTitle" idx="5"/>
          </p:nvPr>
        </p:nvSpPr>
        <p:spPr>
          <a:xfrm>
            <a:off x="402325" y="2072725"/>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16" name="Google Shape;116;p16"/>
          <p:cNvSpPr txBox="1">
            <a:spLocks noGrp="1"/>
          </p:cNvSpPr>
          <p:nvPr>
            <p:ph type="subTitle" idx="6"/>
          </p:nvPr>
        </p:nvSpPr>
        <p:spPr>
          <a:xfrm>
            <a:off x="402321" y="3395233"/>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17" name="Google Shape;117;p16"/>
          <p:cNvSpPr txBox="1">
            <a:spLocks noGrp="1"/>
          </p:cNvSpPr>
          <p:nvPr>
            <p:ph type="subTitle" idx="7"/>
          </p:nvPr>
        </p:nvSpPr>
        <p:spPr>
          <a:xfrm>
            <a:off x="402320" y="3712483"/>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18" name="Google Shape;118;p16"/>
          <p:cNvSpPr txBox="1"/>
          <p:nvPr/>
        </p:nvSpPr>
        <p:spPr>
          <a:xfrm>
            <a:off x="4441150" y="196130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oduct Slide 2">
  <p:cSld name="CUSTOM_5_1_1">
    <p:spTree>
      <p:nvGrpSpPr>
        <p:cNvPr id="1" name="Shape 119"/>
        <p:cNvGrpSpPr/>
        <p:nvPr/>
      </p:nvGrpSpPr>
      <p:grpSpPr>
        <a:xfrm>
          <a:off x="0" y="0"/>
          <a:ext cx="0" cy="0"/>
          <a:chOff x="0" y="0"/>
          <a:chExt cx="0" cy="0"/>
        </a:xfrm>
      </p:grpSpPr>
      <p:pic>
        <p:nvPicPr>
          <p:cNvPr id="120" name="Google Shape;120;p17"/>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21" name="Google Shape;121;p1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122" name="Google Shape;122;p17"/>
          <p:cNvSpPr txBox="1">
            <a:spLocks noGrp="1"/>
          </p:cNvSpPr>
          <p:nvPr>
            <p:ph type="title"/>
          </p:nvPr>
        </p:nvSpPr>
        <p:spPr>
          <a:xfrm>
            <a:off x="404048" y="358075"/>
            <a:ext cx="38748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23" name="Google Shape;123;p17"/>
          <p:cNvSpPr txBox="1">
            <a:spLocks noGrp="1"/>
          </p:cNvSpPr>
          <p:nvPr>
            <p:ph type="subTitle" idx="1"/>
          </p:nvPr>
        </p:nvSpPr>
        <p:spPr>
          <a:xfrm>
            <a:off x="404050" y="772870"/>
            <a:ext cx="38748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7"/>
          <p:cNvSpPr txBox="1">
            <a:spLocks noGrp="1"/>
          </p:cNvSpPr>
          <p:nvPr>
            <p:ph type="subTitle" idx="2"/>
          </p:nvPr>
        </p:nvSpPr>
        <p:spPr>
          <a:xfrm>
            <a:off x="402320" y="2711497"/>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5" name="Google Shape;125;p17"/>
          <p:cNvSpPr txBox="1">
            <a:spLocks noGrp="1"/>
          </p:cNvSpPr>
          <p:nvPr>
            <p:ph type="subTitle" idx="3"/>
          </p:nvPr>
        </p:nvSpPr>
        <p:spPr>
          <a:xfrm>
            <a:off x="402325" y="1755479"/>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6" name="Google Shape;126;p17"/>
          <p:cNvSpPr txBox="1">
            <a:spLocks noGrp="1"/>
          </p:cNvSpPr>
          <p:nvPr>
            <p:ph type="subTitle" idx="4"/>
          </p:nvPr>
        </p:nvSpPr>
        <p:spPr>
          <a:xfrm>
            <a:off x="402325" y="3028751"/>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27" name="Google Shape;127;p17"/>
          <p:cNvSpPr txBox="1">
            <a:spLocks noGrp="1"/>
          </p:cNvSpPr>
          <p:nvPr>
            <p:ph type="subTitle" idx="5"/>
          </p:nvPr>
        </p:nvSpPr>
        <p:spPr>
          <a:xfrm>
            <a:off x="402325" y="2072723"/>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28" name="Google Shape;128;p17"/>
          <p:cNvSpPr txBox="1">
            <a:spLocks noGrp="1"/>
          </p:cNvSpPr>
          <p:nvPr>
            <p:ph type="subTitle" idx="6"/>
          </p:nvPr>
        </p:nvSpPr>
        <p:spPr>
          <a:xfrm>
            <a:off x="402321" y="3667522"/>
            <a:ext cx="3874800" cy="3795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29" name="Google Shape;129;p17"/>
          <p:cNvSpPr txBox="1">
            <a:spLocks noGrp="1"/>
          </p:cNvSpPr>
          <p:nvPr>
            <p:ph type="subTitle" idx="7"/>
          </p:nvPr>
        </p:nvSpPr>
        <p:spPr>
          <a:xfrm>
            <a:off x="402325" y="3984776"/>
            <a:ext cx="3874800" cy="55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Slide">
  <p:cSld name="CUSTOM_6">
    <p:spTree>
      <p:nvGrpSpPr>
        <p:cNvPr id="1" name="Shape 130"/>
        <p:cNvGrpSpPr/>
        <p:nvPr/>
      </p:nvGrpSpPr>
      <p:grpSpPr>
        <a:xfrm>
          <a:off x="0" y="0"/>
          <a:ext cx="0" cy="0"/>
          <a:chOff x="0" y="0"/>
          <a:chExt cx="0" cy="0"/>
        </a:xfrm>
      </p:grpSpPr>
      <p:pic>
        <p:nvPicPr>
          <p:cNvPr id="131" name="Google Shape;131;p18"/>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132" name="Google Shape;132;p1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133" name="Google Shape;133;p18"/>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34" name="Google Shape;134;p18"/>
          <p:cNvSpPr txBox="1">
            <a:spLocks noGrp="1"/>
          </p:cNvSpPr>
          <p:nvPr>
            <p:ph type="title"/>
          </p:nvPr>
        </p:nvSpPr>
        <p:spPr>
          <a:xfrm>
            <a:off x="1364250" y="1934700"/>
            <a:ext cx="6415500" cy="9144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2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35" name="Google Shape;135;p18"/>
          <p:cNvSpPr txBox="1"/>
          <p:nvPr/>
        </p:nvSpPr>
        <p:spPr>
          <a:xfrm>
            <a:off x="2961725" y="3465550"/>
            <a:ext cx="3575100" cy="69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ustomer Stories Quote">
  <p:cSld name="CUSTOM_10">
    <p:spTree>
      <p:nvGrpSpPr>
        <p:cNvPr id="1" name="Shape 136"/>
        <p:cNvGrpSpPr/>
        <p:nvPr/>
      </p:nvGrpSpPr>
      <p:grpSpPr>
        <a:xfrm>
          <a:off x="0" y="0"/>
          <a:ext cx="0" cy="0"/>
          <a:chOff x="0" y="0"/>
          <a:chExt cx="0" cy="0"/>
        </a:xfrm>
      </p:grpSpPr>
      <p:pic>
        <p:nvPicPr>
          <p:cNvPr id="137" name="Google Shape;137;p19" descr="Image"/>
          <p:cNvPicPr preferRelativeResize="0"/>
          <p:nvPr/>
        </p:nvPicPr>
        <p:blipFill rotWithShape="1">
          <a:blip r:embed="rId2">
            <a:alphaModFix amt="25000"/>
          </a:blip>
          <a:srcRect/>
          <a:stretch/>
        </p:blipFill>
        <p:spPr>
          <a:xfrm>
            <a:off x="589130" y="451246"/>
            <a:ext cx="1369410" cy="1246313"/>
          </a:xfrm>
          <a:prstGeom prst="rect">
            <a:avLst/>
          </a:prstGeom>
          <a:noFill/>
          <a:ln>
            <a:noFill/>
          </a:ln>
        </p:spPr>
      </p:pic>
      <p:sp>
        <p:nvSpPr>
          <p:cNvPr id="138" name="Google Shape;138;p19"/>
          <p:cNvSpPr/>
          <p:nvPr/>
        </p:nvSpPr>
        <p:spPr>
          <a:xfrm>
            <a:off x="0" y="2790846"/>
            <a:ext cx="9144036" cy="2352672"/>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39" name="Google Shape;139;p19"/>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140" name="Google Shape;140;p19"/>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9"/>
          <p:cNvSpPr txBox="1">
            <a:spLocks noGrp="1"/>
          </p:cNvSpPr>
          <p:nvPr>
            <p:ph type="title"/>
          </p:nvPr>
        </p:nvSpPr>
        <p:spPr>
          <a:xfrm>
            <a:off x="1272000" y="1009697"/>
            <a:ext cx="6600000" cy="15090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42" name="Google Shape;142;p19"/>
          <p:cNvSpPr txBox="1">
            <a:spLocks noGrp="1"/>
          </p:cNvSpPr>
          <p:nvPr>
            <p:ph type="title" idx="2"/>
          </p:nvPr>
        </p:nvSpPr>
        <p:spPr>
          <a:xfrm>
            <a:off x="3066300" y="2702472"/>
            <a:ext cx="3011400" cy="360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43" name="Google Shape;143;p19"/>
          <p:cNvSpPr txBox="1">
            <a:spLocks noGrp="1"/>
          </p:cNvSpPr>
          <p:nvPr>
            <p:ph type="title" idx="3"/>
          </p:nvPr>
        </p:nvSpPr>
        <p:spPr>
          <a:xfrm>
            <a:off x="3066325" y="3029037"/>
            <a:ext cx="3011400" cy="360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9pPr>
          </a:lstStyle>
          <a:p>
            <a:endParaRPr/>
          </a:p>
        </p:txBody>
      </p:sp>
      <p:sp>
        <p:nvSpPr>
          <p:cNvPr id="144" name="Google Shape;144;p19"/>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cess Slide">
  <p:cSld name="CUSTOM_11">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04050" y="358075"/>
            <a:ext cx="67431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pic>
        <p:nvPicPr>
          <p:cNvPr id="147" name="Google Shape;147;p20"/>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48" name="Google Shape;148;p20"/>
          <p:cNvSpPr txBox="1">
            <a:spLocks noGrp="1"/>
          </p:cNvSpPr>
          <p:nvPr>
            <p:ph type="subTitle" idx="1"/>
          </p:nvPr>
        </p:nvSpPr>
        <p:spPr>
          <a:xfrm>
            <a:off x="811000"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49" name="Google Shape;149;p20"/>
          <p:cNvSpPr txBox="1">
            <a:spLocks noGrp="1"/>
          </p:cNvSpPr>
          <p:nvPr>
            <p:ph type="subTitle" idx="2"/>
          </p:nvPr>
        </p:nvSpPr>
        <p:spPr>
          <a:xfrm>
            <a:off x="272752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0" name="Google Shape;150;p20"/>
          <p:cNvSpPr txBox="1">
            <a:spLocks noGrp="1"/>
          </p:cNvSpPr>
          <p:nvPr>
            <p:ph type="subTitle" idx="3"/>
          </p:nvPr>
        </p:nvSpPr>
        <p:spPr>
          <a:xfrm>
            <a:off x="463237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1" name="Google Shape;151;p20"/>
          <p:cNvSpPr txBox="1">
            <a:spLocks noGrp="1"/>
          </p:cNvSpPr>
          <p:nvPr>
            <p:ph type="subTitle" idx="4"/>
          </p:nvPr>
        </p:nvSpPr>
        <p:spPr>
          <a:xfrm>
            <a:off x="6537225" y="3258330"/>
            <a:ext cx="1629900" cy="990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FFFFFF"/>
                </a:solidFill>
                <a:latin typeface="Helvetica Neue Light"/>
                <a:ea typeface="Helvetica Neue Light"/>
                <a:cs typeface="Helvetica Neue Light"/>
                <a:sym typeface="Helvetica Neue Light"/>
              </a:defRPr>
            </a:lvl9pPr>
          </a:lstStyle>
          <a:p>
            <a:endParaRPr/>
          </a:p>
        </p:txBody>
      </p:sp>
      <p:sp>
        <p:nvSpPr>
          <p:cNvPr id="152" name="Google Shape;152;p20"/>
          <p:cNvSpPr txBox="1">
            <a:spLocks noGrp="1"/>
          </p:cNvSpPr>
          <p:nvPr>
            <p:ph type="subTitle" idx="5"/>
          </p:nvPr>
        </p:nvSpPr>
        <p:spPr>
          <a:xfrm>
            <a:off x="811000"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3" name="Google Shape;153;p20"/>
          <p:cNvSpPr txBox="1">
            <a:spLocks noGrp="1"/>
          </p:cNvSpPr>
          <p:nvPr>
            <p:ph type="subTitle" idx="6"/>
          </p:nvPr>
        </p:nvSpPr>
        <p:spPr>
          <a:xfrm>
            <a:off x="2727525"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4" name="Google Shape;154;p20"/>
          <p:cNvSpPr txBox="1">
            <a:spLocks noGrp="1"/>
          </p:cNvSpPr>
          <p:nvPr>
            <p:ph type="subTitle" idx="7"/>
          </p:nvPr>
        </p:nvSpPr>
        <p:spPr>
          <a:xfrm>
            <a:off x="4632375" y="2585700"/>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
        <p:nvSpPr>
          <p:cNvPr id="155" name="Google Shape;155;p20"/>
          <p:cNvSpPr txBox="1">
            <a:spLocks noGrp="1"/>
          </p:cNvSpPr>
          <p:nvPr>
            <p:ph type="subTitle" idx="8"/>
          </p:nvPr>
        </p:nvSpPr>
        <p:spPr>
          <a:xfrm>
            <a:off x="6537263" y="2585712"/>
            <a:ext cx="1629900" cy="588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rgbClr val="FFFFFF"/>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3"/>
        <p:cNvGrpSpPr/>
        <p:nvPr/>
      </p:nvGrpSpPr>
      <p:grpSpPr>
        <a:xfrm>
          <a:off x="0" y="0"/>
          <a:ext cx="0" cy="0"/>
          <a:chOff x="0" y="0"/>
          <a:chExt cx="0" cy="0"/>
        </a:xfrm>
      </p:grpSpPr>
      <p:sp>
        <p:nvSpPr>
          <p:cNvPr id="14" name="Google Shape;14;p3"/>
          <p:cNvSpPr/>
          <p:nvPr/>
        </p:nvSpPr>
        <p:spPr>
          <a:xfrm>
            <a:off x="4515650" y="695000"/>
            <a:ext cx="4042500" cy="3874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3"/>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16" name="Google Shape;16;p3"/>
          <p:cNvSpPr txBox="1">
            <a:spLocks noGrp="1"/>
          </p:cNvSpPr>
          <p:nvPr>
            <p:ph type="subTitle" idx="1"/>
          </p:nvPr>
        </p:nvSpPr>
        <p:spPr>
          <a:xfrm>
            <a:off x="5559000" y="1186489"/>
            <a:ext cx="2824800" cy="3630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 name="Google Shape;17;p3"/>
          <p:cNvSpPr txBox="1">
            <a:spLocks noGrp="1"/>
          </p:cNvSpPr>
          <p:nvPr>
            <p:ph type="subTitle" idx="2"/>
          </p:nvPr>
        </p:nvSpPr>
        <p:spPr>
          <a:xfrm>
            <a:off x="5559000" y="182351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8" name="Google Shape;18;p3"/>
          <p:cNvSpPr txBox="1">
            <a:spLocks noGrp="1"/>
          </p:cNvSpPr>
          <p:nvPr>
            <p:ph type="subTitle" idx="3"/>
          </p:nvPr>
        </p:nvSpPr>
        <p:spPr>
          <a:xfrm>
            <a:off x="5559000" y="246053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9" name="Google Shape;19;p3"/>
          <p:cNvSpPr txBox="1">
            <a:spLocks noGrp="1"/>
          </p:cNvSpPr>
          <p:nvPr>
            <p:ph type="subTitle" idx="4"/>
          </p:nvPr>
        </p:nvSpPr>
        <p:spPr>
          <a:xfrm>
            <a:off x="5559000" y="309756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0" name="Google Shape;20;p3"/>
          <p:cNvSpPr txBox="1">
            <a:spLocks noGrp="1"/>
          </p:cNvSpPr>
          <p:nvPr>
            <p:ph type="subTitle" idx="5"/>
          </p:nvPr>
        </p:nvSpPr>
        <p:spPr>
          <a:xfrm>
            <a:off x="5559000" y="373458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1" name="Google Shape;21;p3"/>
          <p:cNvSpPr txBox="1"/>
          <p:nvPr/>
        </p:nvSpPr>
        <p:spPr>
          <a:xfrm>
            <a:off x="178276" y="151000"/>
            <a:ext cx="22350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Helvetica Neue Light"/>
                <a:ea typeface="Helvetica Neue Light"/>
                <a:cs typeface="Helvetica Neue Light"/>
                <a:sym typeface="Helvetica Neue Light"/>
              </a:rPr>
              <a:t>Table of </a:t>
            </a:r>
            <a:endParaRPr sz="2000">
              <a:solidFill>
                <a:schemeClr val="lt1"/>
              </a:solidFill>
              <a:latin typeface="Helvetica Neue Light"/>
              <a:ea typeface="Helvetica Neue Light"/>
              <a:cs typeface="Helvetica Neue Light"/>
              <a:sym typeface="Helvetica Neue Light"/>
            </a:endParaRPr>
          </a:p>
          <a:p>
            <a:pPr marL="0" lvl="0" indent="0" algn="l" rtl="0">
              <a:spcBef>
                <a:spcPts val="0"/>
              </a:spcBef>
              <a:spcAft>
                <a:spcPts val="0"/>
              </a:spcAft>
              <a:buNone/>
            </a:pPr>
            <a:r>
              <a:rPr lang="en" sz="2000">
                <a:solidFill>
                  <a:schemeClr val="lt1"/>
                </a:solidFill>
                <a:latin typeface="Helvetica Neue Light"/>
                <a:ea typeface="Helvetica Neue Light"/>
                <a:cs typeface="Helvetica Neue Light"/>
                <a:sym typeface="Helvetica Neue Light"/>
              </a:rPr>
              <a:t>contents</a:t>
            </a:r>
            <a:endParaRPr sz="2000">
              <a:solidFill>
                <a:schemeClr val="lt1"/>
              </a:solidFill>
              <a:latin typeface="Helvetica Neue Light"/>
              <a:ea typeface="Helvetica Neue Light"/>
              <a:cs typeface="Helvetica Neue Light"/>
              <a:sym typeface="Helvetica Neue Light"/>
            </a:endParaRPr>
          </a:p>
        </p:txBody>
      </p:sp>
      <p:cxnSp>
        <p:nvCxnSpPr>
          <p:cNvPr id="22" name="Google Shape;22;p3"/>
          <p:cNvCxnSpPr/>
          <p:nvPr/>
        </p:nvCxnSpPr>
        <p:spPr>
          <a:xfrm>
            <a:off x="285371" y="1044785"/>
            <a:ext cx="647700" cy="0"/>
          </a:xfrm>
          <a:prstGeom prst="straightConnector1">
            <a:avLst/>
          </a:prstGeom>
          <a:noFill/>
          <a:ln w="9525" cap="flat" cmpd="sng">
            <a:solidFill>
              <a:srgbClr val="F22F46"/>
            </a:solidFill>
            <a:prstDash val="solid"/>
            <a:round/>
            <a:headEnd type="none" w="sm" len="sm"/>
            <a:tailEnd type="none" w="sm" len="sm"/>
          </a:ln>
        </p:spPr>
      </p:cxnSp>
      <p:sp>
        <p:nvSpPr>
          <p:cNvPr id="23" name="Google Shape;23;p3"/>
          <p:cNvSpPr txBox="1"/>
          <p:nvPr/>
        </p:nvSpPr>
        <p:spPr>
          <a:xfrm>
            <a:off x="933075" y="1769600"/>
            <a:ext cx="2300400" cy="196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Helvetica Neue Light"/>
              <a:ea typeface="Helvetica Neue Light"/>
              <a:cs typeface="Helvetica Neue Light"/>
              <a:sym typeface="Helvetica Neue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ndustry Slide 1">
  <p:cSld name="CUSTOM_12">
    <p:spTree>
      <p:nvGrpSpPr>
        <p:cNvPr id="1" name="Shape 156"/>
        <p:cNvGrpSpPr/>
        <p:nvPr/>
      </p:nvGrpSpPr>
      <p:grpSpPr>
        <a:xfrm>
          <a:off x="0" y="0"/>
          <a:ext cx="0" cy="0"/>
          <a:chOff x="0" y="0"/>
          <a:chExt cx="0" cy="0"/>
        </a:xfrm>
      </p:grpSpPr>
      <p:sp>
        <p:nvSpPr>
          <p:cNvPr id="157" name="Google Shape;157;p21"/>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58" name="Google Shape;158;p21"/>
          <p:cNvPicPr preferRelativeResize="0"/>
          <p:nvPr/>
        </p:nvPicPr>
        <p:blipFill rotWithShape="1">
          <a:blip r:embed="rId2">
            <a:alphaModFix/>
          </a:blip>
          <a:srcRect/>
          <a:stretch/>
        </p:blipFill>
        <p:spPr>
          <a:xfrm>
            <a:off x="8774945" y="108845"/>
            <a:ext cx="244250" cy="249225"/>
          </a:xfrm>
          <a:prstGeom prst="rect">
            <a:avLst/>
          </a:prstGeom>
          <a:noFill/>
          <a:ln>
            <a:noFill/>
          </a:ln>
        </p:spPr>
      </p:pic>
      <p:pic>
        <p:nvPicPr>
          <p:cNvPr id="159" name="Google Shape;159;p21" descr="Image"/>
          <p:cNvPicPr preferRelativeResize="0"/>
          <p:nvPr/>
        </p:nvPicPr>
        <p:blipFill rotWithShape="1">
          <a:blip r:embed="rId3">
            <a:alphaModFix amt="25000"/>
          </a:blip>
          <a:srcRect/>
          <a:stretch/>
        </p:blipFill>
        <p:spPr>
          <a:xfrm>
            <a:off x="589130" y="451246"/>
            <a:ext cx="1369410" cy="1246313"/>
          </a:xfrm>
          <a:prstGeom prst="rect">
            <a:avLst/>
          </a:prstGeom>
          <a:noFill/>
          <a:ln>
            <a:noFill/>
          </a:ln>
        </p:spPr>
      </p:pic>
      <p:sp>
        <p:nvSpPr>
          <p:cNvPr id="160" name="Google Shape;160;p21"/>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1"/>
          <p:cNvSpPr txBox="1">
            <a:spLocks noGrp="1"/>
          </p:cNvSpPr>
          <p:nvPr>
            <p:ph type="title"/>
          </p:nvPr>
        </p:nvSpPr>
        <p:spPr>
          <a:xfrm>
            <a:off x="1374100" y="1595450"/>
            <a:ext cx="2607900" cy="5097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62" name="Google Shape;162;p21"/>
          <p:cNvSpPr txBox="1">
            <a:spLocks noGrp="1"/>
          </p:cNvSpPr>
          <p:nvPr>
            <p:ph type="subTitle" idx="1"/>
          </p:nvPr>
        </p:nvSpPr>
        <p:spPr>
          <a:xfrm>
            <a:off x="1374100" y="2161875"/>
            <a:ext cx="2607900" cy="187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latin typeface="Helvetica Neue Light"/>
                <a:ea typeface="Helvetica Neue Light"/>
                <a:cs typeface="Helvetica Neue Light"/>
                <a:sym typeface="Helvetica Neue Light"/>
              </a:defRPr>
            </a:lvl2pPr>
            <a:lvl3pPr lvl="2" rtl="0">
              <a:spcBef>
                <a:spcPts val="0"/>
              </a:spcBef>
              <a:spcAft>
                <a:spcPts val="0"/>
              </a:spcAft>
              <a:buNone/>
              <a:defRPr sz="1200">
                <a:latin typeface="Helvetica Neue Light"/>
                <a:ea typeface="Helvetica Neue Light"/>
                <a:cs typeface="Helvetica Neue Light"/>
                <a:sym typeface="Helvetica Neue Light"/>
              </a:defRPr>
            </a:lvl3pPr>
            <a:lvl4pPr lvl="3" rtl="0">
              <a:spcBef>
                <a:spcPts val="0"/>
              </a:spcBef>
              <a:spcAft>
                <a:spcPts val="0"/>
              </a:spcAft>
              <a:buNone/>
              <a:defRPr sz="1200">
                <a:latin typeface="Helvetica Neue Light"/>
                <a:ea typeface="Helvetica Neue Light"/>
                <a:cs typeface="Helvetica Neue Light"/>
                <a:sym typeface="Helvetica Neue Light"/>
              </a:defRPr>
            </a:lvl4pPr>
            <a:lvl5pPr lvl="4" rtl="0">
              <a:spcBef>
                <a:spcPts val="0"/>
              </a:spcBef>
              <a:spcAft>
                <a:spcPts val="0"/>
              </a:spcAft>
              <a:buNone/>
              <a:defRPr sz="1200">
                <a:latin typeface="Helvetica Neue Light"/>
                <a:ea typeface="Helvetica Neue Light"/>
                <a:cs typeface="Helvetica Neue Light"/>
                <a:sym typeface="Helvetica Neue Light"/>
              </a:defRPr>
            </a:lvl5pPr>
            <a:lvl6pPr lvl="5" rtl="0">
              <a:spcBef>
                <a:spcPts val="0"/>
              </a:spcBef>
              <a:spcAft>
                <a:spcPts val="0"/>
              </a:spcAft>
              <a:buNone/>
              <a:defRPr sz="1200">
                <a:latin typeface="Helvetica Neue Light"/>
                <a:ea typeface="Helvetica Neue Light"/>
                <a:cs typeface="Helvetica Neue Light"/>
                <a:sym typeface="Helvetica Neue Light"/>
              </a:defRPr>
            </a:lvl6pPr>
            <a:lvl7pPr lvl="6" rtl="0">
              <a:spcBef>
                <a:spcPts val="0"/>
              </a:spcBef>
              <a:spcAft>
                <a:spcPts val="0"/>
              </a:spcAft>
              <a:buNone/>
              <a:defRPr sz="1200">
                <a:latin typeface="Helvetica Neue Light"/>
                <a:ea typeface="Helvetica Neue Light"/>
                <a:cs typeface="Helvetica Neue Light"/>
                <a:sym typeface="Helvetica Neue Light"/>
              </a:defRPr>
            </a:lvl7pPr>
            <a:lvl8pPr lvl="7" rtl="0">
              <a:spcBef>
                <a:spcPts val="0"/>
              </a:spcBef>
              <a:spcAft>
                <a:spcPts val="0"/>
              </a:spcAft>
              <a:buNone/>
              <a:defRPr sz="1200">
                <a:latin typeface="Helvetica Neue Light"/>
                <a:ea typeface="Helvetica Neue Light"/>
                <a:cs typeface="Helvetica Neue Light"/>
                <a:sym typeface="Helvetica Neue Light"/>
              </a:defRPr>
            </a:lvl8pPr>
            <a:lvl9pPr lvl="8" rtl="0">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163" name="Google Shape;163;p2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ndustry Slide 2">
  <p:cSld name="CUSTOM_12_1">
    <p:spTree>
      <p:nvGrpSpPr>
        <p:cNvPr id="1" name="Shape 164"/>
        <p:cNvGrpSpPr/>
        <p:nvPr/>
      </p:nvGrpSpPr>
      <p:grpSpPr>
        <a:xfrm>
          <a:off x="0" y="0"/>
          <a:ext cx="0" cy="0"/>
          <a:chOff x="0" y="0"/>
          <a:chExt cx="0" cy="0"/>
        </a:xfrm>
      </p:grpSpPr>
      <p:sp>
        <p:nvSpPr>
          <p:cNvPr id="165" name="Google Shape;165;p22"/>
          <p:cNvSpPr/>
          <p:nvPr/>
        </p:nvSpPr>
        <p:spPr>
          <a:xfrm>
            <a:off x="4745627" y="0"/>
            <a:ext cx="4401378" cy="5143500"/>
          </a:xfrm>
          <a:custGeom>
            <a:avLst/>
            <a:gdLst/>
            <a:ahLst/>
            <a:cxnLst/>
            <a:rect l="l" t="t" r="r" b="b"/>
            <a:pathLst>
              <a:path w="21600" h="21600" extrusionOk="0">
                <a:moveTo>
                  <a:pt x="6019" y="0"/>
                </a:moveTo>
                <a:lnTo>
                  <a:pt x="21600" y="0"/>
                </a:lnTo>
                <a:lnTo>
                  <a:pt x="21600" y="21600"/>
                </a:lnTo>
                <a:lnTo>
                  <a:pt x="0" y="21600"/>
                </a:lnTo>
                <a:lnTo>
                  <a:pt x="6019" y="0"/>
                </a:lnTo>
                <a:close/>
              </a:path>
            </a:pathLst>
          </a:custGeom>
          <a:solidFill>
            <a:srgbClr val="F22F46"/>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166" name="Google Shape;166;p22"/>
          <p:cNvPicPr preferRelativeResize="0"/>
          <p:nvPr/>
        </p:nvPicPr>
        <p:blipFill rotWithShape="1">
          <a:blip r:embed="rId2">
            <a:alphaModFix/>
          </a:blip>
          <a:srcRect/>
          <a:stretch/>
        </p:blipFill>
        <p:spPr>
          <a:xfrm>
            <a:off x="8774945" y="108845"/>
            <a:ext cx="244250" cy="249225"/>
          </a:xfrm>
          <a:prstGeom prst="rect">
            <a:avLst/>
          </a:prstGeom>
          <a:noFill/>
          <a:ln>
            <a:noFill/>
          </a:ln>
        </p:spPr>
      </p:pic>
      <p:pic>
        <p:nvPicPr>
          <p:cNvPr id="167" name="Google Shape;167;p22" descr="Image"/>
          <p:cNvPicPr preferRelativeResize="0"/>
          <p:nvPr/>
        </p:nvPicPr>
        <p:blipFill rotWithShape="1">
          <a:blip r:embed="rId3">
            <a:alphaModFix amt="25000"/>
          </a:blip>
          <a:srcRect/>
          <a:stretch/>
        </p:blipFill>
        <p:spPr>
          <a:xfrm>
            <a:off x="589130" y="451246"/>
            <a:ext cx="1369410" cy="1246313"/>
          </a:xfrm>
          <a:prstGeom prst="rect">
            <a:avLst/>
          </a:prstGeom>
          <a:noFill/>
          <a:ln>
            <a:noFill/>
          </a:ln>
        </p:spPr>
      </p:pic>
      <p:sp>
        <p:nvSpPr>
          <p:cNvPr id="168" name="Google Shape;168;p22"/>
          <p:cNvSpPr/>
          <p:nvPr/>
        </p:nvSpPr>
        <p:spPr>
          <a:xfrm>
            <a:off x="713775" y="566200"/>
            <a:ext cx="7676100" cy="3985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txBox="1">
            <a:spLocks noGrp="1"/>
          </p:cNvSpPr>
          <p:nvPr>
            <p:ph type="title"/>
          </p:nvPr>
        </p:nvSpPr>
        <p:spPr>
          <a:xfrm>
            <a:off x="1207900" y="3160275"/>
            <a:ext cx="3288600" cy="100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70" name="Google Shape;170;p22"/>
          <p:cNvSpPr txBox="1">
            <a:spLocks noGrp="1"/>
          </p:cNvSpPr>
          <p:nvPr>
            <p:ph type="title" idx="2"/>
          </p:nvPr>
        </p:nvSpPr>
        <p:spPr>
          <a:xfrm>
            <a:off x="4647500" y="3160275"/>
            <a:ext cx="3288600" cy="1009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2pPr>
            <a:lvl3pPr lvl="2"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3pPr>
            <a:lvl4pPr lvl="3"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4pPr>
            <a:lvl5pPr lvl="4"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5pPr>
            <a:lvl6pPr lvl="5"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6pPr>
            <a:lvl7pPr lvl="6"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7pPr>
            <a:lvl8pPr lvl="7"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8pPr>
            <a:lvl9pPr lvl="8" algn="ctr" rtl="0">
              <a:spcBef>
                <a:spcPts val="0"/>
              </a:spcBef>
              <a:spcAft>
                <a:spcPts val="0"/>
              </a:spcAft>
              <a:buNone/>
              <a:defRPr sz="2000">
                <a:solidFill>
                  <a:schemeClr val="dk2"/>
                </a:solidFill>
                <a:latin typeface="Helvetica Neue Light"/>
                <a:ea typeface="Helvetica Neue Light"/>
                <a:cs typeface="Helvetica Neue Light"/>
                <a:sym typeface="Helvetica Neue Light"/>
              </a:defRPr>
            </a:lvl9pPr>
          </a:lstStyle>
          <a:p>
            <a:endParaRPr/>
          </a:p>
        </p:txBody>
      </p:sp>
      <p:sp>
        <p:nvSpPr>
          <p:cNvPr id="171" name="Google Shape;171;p22"/>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tandard Text Slide">
  <p:cSld name="CUSTOM_13">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74" name="Google Shape;174;p23"/>
          <p:cNvSpPr txBox="1">
            <a:spLocks noGrp="1"/>
          </p:cNvSpPr>
          <p:nvPr>
            <p:ph type="subTitle" idx="1"/>
          </p:nvPr>
        </p:nvSpPr>
        <p:spPr>
          <a:xfrm>
            <a:off x="404050" y="126960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5" name="Google Shape;175;p23"/>
          <p:cNvSpPr txBox="1">
            <a:spLocks noGrp="1"/>
          </p:cNvSpPr>
          <p:nvPr>
            <p:ph type="subTitle" idx="2"/>
          </p:nvPr>
        </p:nvSpPr>
        <p:spPr>
          <a:xfrm>
            <a:off x="404050" y="158687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76" name="Google Shape;176;p23"/>
          <p:cNvSpPr txBox="1">
            <a:spLocks noGrp="1"/>
          </p:cNvSpPr>
          <p:nvPr>
            <p:ph type="subTitle" idx="3"/>
          </p:nvPr>
        </p:nvSpPr>
        <p:spPr>
          <a:xfrm>
            <a:off x="404050" y="209135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7" name="Google Shape;177;p23"/>
          <p:cNvSpPr txBox="1">
            <a:spLocks noGrp="1"/>
          </p:cNvSpPr>
          <p:nvPr>
            <p:ph type="subTitle" idx="4"/>
          </p:nvPr>
        </p:nvSpPr>
        <p:spPr>
          <a:xfrm>
            <a:off x="404050" y="240862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78" name="Google Shape;178;p23"/>
          <p:cNvSpPr txBox="1">
            <a:spLocks noGrp="1"/>
          </p:cNvSpPr>
          <p:nvPr>
            <p:ph type="subTitle" idx="5"/>
          </p:nvPr>
        </p:nvSpPr>
        <p:spPr>
          <a:xfrm>
            <a:off x="404050" y="291310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79" name="Google Shape;179;p23"/>
          <p:cNvSpPr txBox="1">
            <a:spLocks noGrp="1"/>
          </p:cNvSpPr>
          <p:nvPr>
            <p:ph type="subTitle" idx="6"/>
          </p:nvPr>
        </p:nvSpPr>
        <p:spPr>
          <a:xfrm>
            <a:off x="404050" y="323037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sp>
        <p:nvSpPr>
          <p:cNvPr id="180" name="Google Shape;180;p23"/>
          <p:cNvSpPr txBox="1">
            <a:spLocks noGrp="1"/>
          </p:cNvSpPr>
          <p:nvPr>
            <p:ph type="subTitle" idx="7"/>
          </p:nvPr>
        </p:nvSpPr>
        <p:spPr>
          <a:xfrm>
            <a:off x="404050" y="3734850"/>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181" name="Google Shape;181;p23"/>
          <p:cNvSpPr txBox="1">
            <a:spLocks noGrp="1"/>
          </p:cNvSpPr>
          <p:nvPr>
            <p:ph type="subTitle" idx="8"/>
          </p:nvPr>
        </p:nvSpPr>
        <p:spPr>
          <a:xfrm>
            <a:off x="404050" y="4052125"/>
            <a:ext cx="73899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000">
                <a:solidFill>
                  <a:schemeClr val="accent1"/>
                </a:solidFill>
              </a:defRPr>
            </a:lvl2pPr>
            <a:lvl3pPr lvl="2" rtl="0">
              <a:spcBef>
                <a:spcPts val="0"/>
              </a:spcBef>
              <a:spcAft>
                <a:spcPts val="0"/>
              </a:spcAft>
              <a:buNone/>
              <a:defRPr sz="1000">
                <a:solidFill>
                  <a:schemeClr val="accent1"/>
                </a:solidFill>
              </a:defRPr>
            </a:lvl3pPr>
            <a:lvl4pPr lvl="3" rtl="0">
              <a:spcBef>
                <a:spcPts val="0"/>
              </a:spcBef>
              <a:spcAft>
                <a:spcPts val="0"/>
              </a:spcAft>
              <a:buNone/>
              <a:defRPr sz="1000">
                <a:solidFill>
                  <a:schemeClr val="accent1"/>
                </a:solidFill>
              </a:defRPr>
            </a:lvl4pPr>
            <a:lvl5pPr lvl="4" rtl="0">
              <a:spcBef>
                <a:spcPts val="0"/>
              </a:spcBef>
              <a:spcAft>
                <a:spcPts val="0"/>
              </a:spcAft>
              <a:buNone/>
              <a:defRPr sz="1000">
                <a:solidFill>
                  <a:schemeClr val="accent1"/>
                </a:solidFill>
              </a:defRPr>
            </a:lvl5pPr>
            <a:lvl6pPr lvl="5" rtl="0">
              <a:spcBef>
                <a:spcPts val="0"/>
              </a:spcBef>
              <a:spcAft>
                <a:spcPts val="0"/>
              </a:spcAft>
              <a:buNone/>
              <a:defRPr sz="1000">
                <a:solidFill>
                  <a:schemeClr val="accent1"/>
                </a:solidFill>
              </a:defRPr>
            </a:lvl6pPr>
            <a:lvl7pPr lvl="6" rtl="0">
              <a:spcBef>
                <a:spcPts val="0"/>
              </a:spcBef>
              <a:spcAft>
                <a:spcPts val="0"/>
              </a:spcAft>
              <a:buNone/>
              <a:defRPr sz="1000">
                <a:solidFill>
                  <a:schemeClr val="accent1"/>
                </a:solidFill>
              </a:defRPr>
            </a:lvl7pPr>
            <a:lvl8pPr lvl="7" rtl="0">
              <a:spcBef>
                <a:spcPts val="0"/>
              </a:spcBef>
              <a:spcAft>
                <a:spcPts val="0"/>
              </a:spcAft>
              <a:buNone/>
              <a:defRPr sz="1000">
                <a:solidFill>
                  <a:schemeClr val="accent1"/>
                </a:solidFill>
              </a:defRPr>
            </a:lvl8pPr>
            <a:lvl9pPr lvl="8" rtl="0">
              <a:spcBef>
                <a:spcPts val="0"/>
              </a:spcBef>
              <a:spcAft>
                <a:spcPts val="0"/>
              </a:spcAft>
              <a:buNone/>
              <a:defRPr sz="1000">
                <a:solidFill>
                  <a:schemeClr val="accent1"/>
                </a:solidFill>
              </a:defRPr>
            </a:lvl9pPr>
          </a:lstStyle>
          <a:p>
            <a:endParaRPr/>
          </a:p>
        </p:txBody>
      </p:sp>
      <p:pic>
        <p:nvPicPr>
          <p:cNvPr id="182" name="Google Shape;182;p23"/>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s Slide with Logos">
  <p:cSld name="CUSTOM_13_1">
    <p:spTree>
      <p:nvGrpSpPr>
        <p:cNvPr id="1" name="Shape 183"/>
        <p:cNvGrpSpPr/>
        <p:nvPr/>
      </p:nvGrpSpPr>
      <p:grpSpPr>
        <a:xfrm>
          <a:off x="0" y="0"/>
          <a:ext cx="0" cy="0"/>
          <a:chOff x="0" y="0"/>
          <a:chExt cx="0" cy="0"/>
        </a:xfrm>
      </p:grpSpPr>
      <p:sp>
        <p:nvSpPr>
          <p:cNvPr id="184" name="Google Shape;184;p24"/>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185" name="Google Shape;185;p24"/>
          <p:cNvSpPr/>
          <p:nvPr/>
        </p:nvSpPr>
        <p:spPr>
          <a:xfrm>
            <a:off x="516050" y="1805550"/>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33688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62216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5160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89" name="Google Shape;189;p24"/>
          <p:cNvSpPr/>
          <p:nvPr/>
        </p:nvSpPr>
        <p:spPr>
          <a:xfrm>
            <a:off x="33688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0" name="Google Shape;190;p24"/>
          <p:cNvSpPr/>
          <p:nvPr/>
        </p:nvSpPr>
        <p:spPr>
          <a:xfrm>
            <a:off x="6221650" y="4048350"/>
            <a:ext cx="2406300" cy="588600"/>
          </a:xfrm>
          <a:prstGeom prst="rect">
            <a:avLst/>
          </a:prstGeom>
          <a:solidFill>
            <a:srgbClr val="F22F46">
              <a:alpha val="4710"/>
            </a:srgbClr>
          </a:solidFill>
          <a:ln>
            <a:noFill/>
          </a:ln>
        </p:spPr>
        <p:txBody>
          <a:bodyPr spcFirstLastPara="1" wrap="square" lIns="34275" tIns="34275" rIns="34275" bIns="34275" anchor="ctr" anchorCtr="0">
            <a:noAutofit/>
          </a:bodyPr>
          <a:lstStyle/>
          <a:p>
            <a:pPr marL="0" lvl="0" indent="0" algn="l" rtl="0">
              <a:spcBef>
                <a:spcPts val="0"/>
              </a:spcBef>
              <a:spcAft>
                <a:spcPts val="0"/>
              </a:spcAft>
              <a:buNone/>
            </a:pPr>
            <a:endParaRPr/>
          </a:p>
        </p:txBody>
      </p:sp>
      <p:sp>
        <p:nvSpPr>
          <p:cNvPr id="191" name="Google Shape;191;p24"/>
          <p:cNvSpPr txBox="1">
            <a:spLocks noGrp="1"/>
          </p:cNvSpPr>
          <p:nvPr>
            <p:ph type="subTitle" idx="1"/>
          </p:nvPr>
        </p:nvSpPr>
        <p:spPr>
          <a:xfrm>
            <a:off x="13331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2" name="Google Shape;192;p24"/>
          <p:cNvSpPr txBox="1">
            <a:spLocks noGrp="1"/>
          </p:cNvSpPr>
          <p:nvPr>
            <p:ph type="subTitle" idx="2"/>
          </p:nvPr>
        </p:nvSpPr>
        <p:spPr>
          <a:xfrm>
            <a:off x="41859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3" name="Google Shape;193;p24"/>
          <p:cNvSpPr txBox="1">
            <a:spLocks noGrp="1"/>
          </p:cNvSpPr>
          <p:nvPr>
            <p:ph type="subTitle" idx="3"/>
          </p:nvPr>
        </p:nvSpPr>
        <p:spPr>
          <a:xfrm>
            <a:off x="70387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194" name="Google Shape;194;p24"/>
          <p:cNvSpPr txBox="1">
            <a:spLocks noGrp="1"/>
          </p:cNvSpPr>
          <p:nvPr>
            <p:ph type="subTitle" idx="4"/>
          </p:nvPr>
        </p:nvSpPr>
        <p:spPr>
          <a:xfrm>
            <a:off x="36910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195" name="Google Shape;195;p24"/>
          <p:cNvSpPr txBox="1">
            <a:spLocks noGrp="1"/>
          </p:cNvSpPr>
          <p:nvPr>
            <p:ph type="subTitle" idx="5"/>
          </p:nvPr>
        </p:nvSpPr>
        <p:spPr>
          <a:xfrm>
            <a:off x="65438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196" name="Google Shape;196;p24"/>
          <p:cNvSpPr txBox="1">
            <a:spLocks noGrp="1"/>
          </p:cNvSpPr>
          <p:nvPr>
            <p:ph type="subTitle" idx="6"/>
          </p:nvPr>
        </p:nvSpPr>
        <p:spPr>
          <a:xfrm>
            <a:off x="3691050" y="31691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197" name="Google Shape;197;p24"/>
          <p:cNvSpPr txBox="1">
            <a:spLocks noGrp="1"/>
          </p:cNvSpPr>
          <p:nvPr>
            <p:ph type="subTitle" idx="7"/>
          </p:nvPr>
        </p:nvSpPr>
        <p:spPr>
          <a:xfrm>
            <a:off x="65438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198" name="Google Shape;198;p24"/>
          <p:cNvSpPr txBox="1">
            <a:spLocks noGrp="1"/>
          </p:cNvSpPr>
          <p:nvPr>
            <p:ph type="subTitle" idx="8"/>
          </p:nvPr>
        </p:nvSpPr>
        <p:spPr>
          <a:xfrm>
            <a:off x="8382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199" name="Google Shape;199;p24"/>
          <p:cNvSpPr txBox="1">
            <a:spLocks noGrp="1"/>
          </p:cNvSpPr>
          <p:nvPr>
            <p:ph type="subTitle" idx="9"/>
          </p:nvPr>
        </p:nvSpPr>
        <p:spPr>
          <a:xfrm>
            <a:off x="8382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00" name="Google Shape;200;p24"/>
          <p:cNvSpPr txBox="1">
            <a:spLocks noGrp="1"/>
          </p:cNvSpPr>
          <p:nvPr>
            <p:ph type="subTitle" idx="13"/>
          </p:nvPr>
        </p:nvSpPr>
        <p:spPr>
          <a:xfrm>
            <a:off x="838250"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sp>
        <p:nvSpPr>
          <p:cNvPr id="201" name="Google Shape;201;p24"/>
          <p:cNvSpPr txBox="1">
            <a:spLocks noGrp="1"/>
          </p:cNvSpPr>
          <p:nvPr>
            <p:ph type="subTitle" idx="14"/>
          </p:nvPr>
        </p:nvSpPr>
        <p:spPr>
          <a:xfrm>
            <a:off x="3689475"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sp>
        <p:nvSpPr>
          <p:cNvPr id="202" name="Google Shape;202;p24"/>
          <p:cNvSpPr txBox="1">
            <a:spLocks noGrp="1"/>
          </p:cNvSpPr>
          <p:nvPr>
            <p:ph type="subTitle" idx="15"/>
          </p:nvPr>
        </p:nvSpPr>
        <p:spPr>
          <a:xfrm>
            <a:off x="6543850" y="4195050"/>
            <a:ext cx="1761900" cy="295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10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000">
                <a:latin typeface="Helvetica Neue Light"/>
                <a:ea typeface="Helvetica Neue Light"/>
                <a:cs typeface="Helvetica Neue Light"/>
                <a:sym typeface="Helvetica Neue Light"/>
              </a:defRPr>
            </a:lvl2pPr>
            <a:lvl3pPr lvl="2" algn="ctr" rtl="0">
              <a:spcBef>
                <a:spcPts val="0"/>
              </a:spcBef>
              <a:spcAft>
                <a:spcPts val="0"/>
              </a:spcAft>
              <a:buNone/>
              <a:defRPr sz="1000">
                <a:latin typeface="Helvetica Neue Light"/>
                <a:ea typeface="Helvetica Neue Light"/>
                <a:cs typeface="Helvetica Neue Light"/>
                <a:sym typeface="Helvetica Neue Light"/>
              </a:defRPr>
            </a:lvl3pPr>
            <a:lvl4pPr lvl="3" algn="ctr" rtl="0">
              <a:spcBef>
                <a:spcPts val="0"/>
              </a:spcBef>
              <a:spcAft>
                <a:spcPts val="0"/>
              </a:spcAft>
              <a:buNone/>
              <a:defRPr sz="1000">
                <a:latin typeface="Helvetica Neue Light"/>
                <a:ea typeface="Helvetica Neue Light"/>
                <a:cs typeface="Helvetica Neue Light"/>
                <a:sym typeface="Helvetica Neue Light"/>
              </a:defRPr>
            </a:lvl4pPr>
            <a:lvl5pPr lvl="4" algn="ctr" rtl="0">
              <a:spcBef>
                <a:spcPts val="0"/>
              </a:spcBef>
              <a:spcAft>
                <a:spcPts val="0"/>
              </a:spcAft>
              <a:buNone/>
              <a:defRPr sz="1000">
                <a:latin typeface="Helvetica Neue Light"/>
                <a:ea typeface="Helvetica Neue Light"/>
                <a:cs typeface="Helvetica Neue Light"/>
                <a:sym typeface="Helvetica Neue Light"/>
              </a:defRPr>
            </a:lvl5pPr>
            <a:lvl6pPr lvl="5" algn="ctr" rtl="0">
              <a:spcBef>
                <a:spcPts val="0"/>
              </a:spcBef>
              <a:spcAft>
                <a:spcPts val="0"/>
              </a:spcAft>
              <a:buNone/>
              <a:defRPr sz="1000">
                <a:latin typeface="Helvetica Neue Light"/>
                <a:ea typeface="Helvetica Neue Light"/>
                <a:cs typeface="Helvetica Neue Light"/>
                <a:sym typeface="Helvetica Neue Light"/>
              </a:defRPr>
            </a:lvl6pPr>
            <a:lvl7pPr lvl="6" algn="ctr" rtl="0">
              <a:spcBef>
                <a:spcPts val="0"/>
              </a:spcBef>
              <a:spcAft>
                <a:spcPts val="0"/>
              </a:spcAft>
              <a:buNone/>
              <a:defRPr sz="1000">
                <a:latin typeface="Helvetica Neue Light"/>
                <a:ea typeface="Helvetica Neue Light"/>
                <a:cs typeface="Helvetica Neue Light"/>
                <a:sym typeface="Helvetica Neue Light"/>
              </a:defRPr>
            </a:lvl7pPr>
            <a:lvl8pPr lvl="7" algn="ctr" rtl="0">
              <a:spcBef>
                <a:spcPts val="0"/>
              </a:spcBef>
              <a:spcAft>
                <a:spcPts val="0"/>
              </a:spcAft>
              <a:buNone/>
              <a:defRPr sz="1000">
                <a:latin typeface="Helvetica Neue Light"/>
                <a:ea typeface="Helvetica Neue Light"/>
                <a:cs typeface="Helvetica Neue Light"/>
                <a:sym typeface="Helvetica Neue Light"/>
              </a:defRPr>
            </a:lvl8pPr>
            <a:lvl9pPr lvl="8" algn="ctr" rtl="0">
              <a:spcBef>
                <a:spcPts val="0"/>
              </a:spcBef>
              <a:spcAft>
                <a:spcPts val="0"/>
              </a:spcAft>
              <a:buNone/>
              <a:defRPr sz="1000">
                <a:latin typeface="Helvetica Neue Light"/>
                <a:ea typeface="Helvetica Neue Light"/>
                <a:cs typeface="Helvetica Neue Light"/>
                <a:sym typeface="Helvetica Neue Light"/>
              </a:defRPr>
            </a:lvl9pPr>
          </a:lstStyle>
          <a:p>
            <a:endParaRPr/>
          </a:p>
        </p:txBody>
      </p:sp>
      <p:pic>
        <p:nvPicPr>
          <p:cNvPr id="203" name="Google Shape;203;p24"/>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s Slide 1">
  <p:cSld name="CUSTOM_13_1_1">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06" name="Google Shape;206;p25"/>
          <p:cNvSpPr/>
          <p:nvPr/>
        </p:nvSpPr>
        <p:spPr>
          <a:xfrm>
            <a:off x="516050" y="1805550"/>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5"/>
          <p:cNvSpPr/>
          <p:nvPr/>
        </p:nvSpPr>
        <p:spPr>
          <a:xfrm>
            <a:off x="3368850" y="1805675"/>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a:off x="6221650" y="1805675"/>
            <a:ext cx="2406300" cy="24375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txBox="1">
            <a:spLocks noGrp="1"/>
          </p:cNvSpPr>
          <p:nvPr>
            <p:ph type="subTitle" idx="1"/>
          </p:nvPr>
        </p:nvSpPr>
        <p:spPr>
          <a:xfrm>
            <a:off x="13331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0" name="Google Shape;210;p25"/>
          <p:cNvSpPr txBox="1">
            <a:spLocks noGrp="1"/>
          </p:cNvSpPr>
          <p:nvPr>
            <p:ph type="subTitle" idx="2"/>
          </p:nvPr>
        </p:nvSpPr>
        <p:spPr>
          <a:xfrm>
            <a:off x="41859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1" name="Google Shape;211;p25"/>
          <p:cNvSpPr txBox="1">
            <a:spLocks noGrp="1"/>
          </p:cNvSpPr>
          <p:nvPr>
            <p:ph type="subTitle" idx="3"/>
          </p:nvPr>
        </p:nvSpPr>
        <p:spPr>
          <a:xfrm>
            <a:off x="7038766" y="1558860"/>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212" name="Google Shape;212;p25"/>
          <p:cNvSpPr txBox="1">
            <a:spLocks noGrp="1"/>
          </p:cNvSpPr>
          <p:nvPr>
            <p:ph type="subTitle" idx="4"/>
          </p:nvPr>
        </p:nvSpPr>
        <p:spPr>
          <a:xfrm>
            <a:off x="36910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3" name="Google Shape;213;p25"/>
          <p:cNvSpPr txBox="1">
            <a:spLocks noGrp="1"/>
          </p:cNvSpPr>
          <p:nvPr>
            <p:ph type="subTitle" idx="5"/>
          </p:nvPr>
        </p:nvSpPr>
        <p:spPr>
          <a:xfrm>
            <a:off x="65438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4" name="Google Shape;214;p25"/>
          <p:cNvSpPr txBox="1">
            <a:spLocks noGrp="1"/>
          </p:cNvSpPr>
          <p:nvPr>
            <p:ph type="subTitle" idx="6"/>
          </p:nvPr>
        </p:nvSpPr>
        <p:spPr>
          <a:xfrm>
            <a:off x="3691050" y="31691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15" name="Google Shape;215;p25"/>
          <p:cNvSpPr txBox="1">
            <a:spLocks noGrp="1"/>
          </p:cNvSpPr>
          <p:nvPr>
            <p:ph type="subTitle" idx="7"/>
          </p:nvPr>
        </p:nvSpPr>
        <p:spPr>
          <a:xfrm>
            <a:off x="65438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216" name="Google Shape;216;p25"/>
          <p:cNvSpPr txBox="1">
            <a:spLocks noGrp="1"/>
          </p:cNvSpPr>
          <p:nvPr>
            <p:ph type="subTitle" idx="8"/>
          </p:nvPr>
        </p:nvSpPr>
        <p:spPr>
          <a:xfrm>
            <a:off x="838250" y="2395424"/>
            <a:ext cx="1761900" cy="912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217" name="Google Shape;217;p25"/>
          <p:cNvSpPr txBox="1">
            <a:spLocks noGrp="1"/>
          </p:cNvSpPr>
          <p:nvPr>
            <p:ph type="subTitle" idx="9"/>
          </p:nvPr>
        </p:nvSpPr>
        <p:spPr>
          <a:xfrm>
            <a:off x="838250" y="3152325"/>
            <a:ext cx="17619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pic>
        <p:nvPicPr>
          <p:cNvPr id="218" name="Google Shape;218;p25"/>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Usage Slide 1">
  <p:cSld name="CUSTOM_14">
    <p:spTree>
      <p:nvGrpSpPr>
        <p:cNvPr id="1" name="Shape 219"/>
        <p:cNvGrpSpPr/>
        <p:nvPr/>
      </p:nvGrpSpPr>
      <p:grpSpPr>
        <a:xfrm>
          <a:off x="0" y="0"/>
          <a:ext cx="0" cy="0"/>
          <a:chOff x="0" y="0"/>
          <a:chExt cx="0" cy="0"/>
        </a:xfrm>
      </p:grpSpPr>
      <p:sp>
        <p:nvSpPr>
          <p:cNvPr id="220" name="Google Shape;220;p26"/>
          <p:cNvSpPr txBox="1">
            <a:spLocks noGrp="1"/>
          </p:cNvSpPr>
          <p:nvPr>
            <p:ph type="subTitle" idx="1"/>
          </p:nvPr>
        </p:nvSpPr>
        <p:spPr>
          <a:xfrm>
            <a:off x="404050" y="1409775"/>
            <a:ext cx="4565100" cy="251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pic>
        <p:nvPicPr>
          <p:cNvPr id="221" name="Google Shape;221;p26"/>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22" name="Google Shape;222;p26"/>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23" name="Google Shape;223;p26"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24" name="Google Shape;224;p26"/>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26" name="Google Shape;226;p2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Usage Slide 2">
  <p:cSld name="CUSTOM_14_1">
    <p:spTree>
      <p:nvGrpSpPr>
        <p:cNvPr id="1" name="Shape 227"/>
        <p:cNvGrpSpPr/>
        <p:nvPr/>
      </p:nvGrpSpPr>
      <p:grpSpPr>
        <a:xfrm>
          <a:off x="0" y="0"/>
          <a:ext cx="0" cy="0"/>
          <a:chOff x="0" y="0"/>
          <a:chExt cx="0" cy="0"/>
        </a:xfrm>
      </p:grpSpPr>
      <p:sp>
        <p:nvSpPr>
          <p:cNvPr id="228" name="Google Shape;228;p27"/>
          <p:cNvSpPr txBox="1">
            <a:spLocks noGrp="1"/>
          </p:cNvSpPr>
          <p:nvPr>
            <p:ph type="subTitle" idx="1"/>
          </p:nvPr>
        </p:nvSpPr>
        <p:spPr>
          <a:xfrm>
            <a:off x="404050" y="1785859"/>
            <a:ext cx="23982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pic>
        <p:nvPicPr>
          <p:cNvPr id="229" name="Google Shape;229;p27"/>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30" name="Google Shape;230;p27"/>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31" name="Google Shape;231;p27"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32" name="Google Shape;232;p27"/>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7"/>
          <p:cNvSpPr txBox="1">
            <a:spLocks noGrp="1"/>
          </p:cNvSpPr>
          <p:nvPr>
            <p:ph type="subTitle" idx="2"/>
          </p:nvPr>
        </p:nvSpPr>
        <p:spPr>
          <a:xfrm>
            <a:off x="3143075" y="1785859"/>
            <a:ext cx="23982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34" name="Google Shape;234;p27"/>
          <p:cNvSpPr txBox="1">
            <a:spLocks noGrp="1"/>
          </p:cNvSpPr>
          <p:nvPr>
            <p:ph type="subTitle" idx="3"/>
          </p:nvPr>
        </p:nvSpPr>
        <p:spPr>
          <a:xfrm>
            <a:off x="404050" y="2210550"/>
            <a:ext cx="2398200" cy="206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35" name="Google Shape;235;p27"/>
          <p:cNvSpPr txBox="1">
            <a:spLocks noGrp="1"/>
          </p:cNvSpPr>
          <p:nvPr>
            <p:ph type="subTitle" idx="4"/>
          </p:nvPr>
        </p:nvSpPr>
        <p:spPr>
          <a:xfrm>
            <a:off x="3143075" y="2210550"/>
            <a:ext cx="2398200" cy="206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36" name="Google Shape;236;p27"/>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37" name="Google Shape;237;p2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Usage Slide 3">
  <p:cSld name="CUSTOM_14_1_1">
    <p:spTree>
      <p:nvGrpSpPr>
        <p:cNvPr id="1" name="Shape 238"/>
        <p:cNvGrpSpPr/>
        <p:nvPr/>
      </p:nvGrpSpPr>
      <p:grpSpPr>
        <a:xfrm>
          <a:off x="0" y="0"/>
          <a:ext cx="0" cy="0"/>
          <a:chOff x="0" y="0"/>
          <a:chExt cx="0" cy="0"/>
        </a:xfrm>
      </p:grpSpPr>
      <p:pic>
        <p:nvPicPr>
          <p:cNvPr id="239" name="Google Shape;239;p28"/>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40" name="Google Shape;240;p28"/>
          <p:cNvPicPr preferRelativeResize="0"/>
          <p:nvPr/>
        </p:nvPicPr>
        <p:blipFill>
          <a:blip r:embed="rId3">
            <a:alphaModFix/>
          </a:blip>
          <a:stretch>
            <a:fillRect/>
          </a:stretch>
        </p:blipFill>
        <p:spPr>
          <a:xfrm>
            <a:off x="8774945" y="108845"/>
            <a:ext cx="244250" cy="249225"/>
          </a:xfrm>
          <a:prstGeom prst="rect">
            <a:avLst/>
          </a:prstGeom>
          <a:noFill/>
          <a:ln>
            <a:noFill/>
          </a:ln>
        </p:spPr>
      </p:pic>
      <p:pic>
        <p:nvPicPr>
          <p:cNvPr id="241" name="Google Shape;241;p28" descr="Image"/>
          <p:cNvPicPr preferRelativeResize="0"/>
          <p:nvPr/>
        </p:nvPicPr>
        <p:blipFill rotWithShape="1">
          <a:blip r:embed="rId4">
            <a:alphaModFix/>
          </a:blip>
          <a:srcRect/>
          <a:stretch/>
        </p:blipFill>
        <p:spPr>
          <a:xfrm>
            <a:off x="6150350" y="206250"/>
            <a:ext cx="2296500" cy="4222500"/>
          </a:xfrm>
          <a:prstGeom prst="rect">
            <a:avLst/>
          </a:prstGeom>
          <a:noFill/>
          <a:ln>
            <a:noFill/>
          </a:ln>
        </p:spPr>
      </p:pic>
      <p:sp>
        <p:nvSpPr>
          <p:cNvPr id="242" name="Google Shape;242;p28"/>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44" name="Google Shape;244;p28"/>
          <p:cNvSpPr txBox="1">
            <a:spLocks noGrp="1"/>
          </p:cNvSpPr>
          <p:nvPr>
            <p:ph type="subTitle" idx="1"/>
          </p:nvPr>
        </p:nvSpPr>
        <p:spPr>
          <a:xfrm>
            <a:off x="404050" y="1785850"/>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45" name="Google Shape;245;p28"/>
          <p:cNvSpPr txBox="1">
            <a:spLocks noGrp="1"/>
          </p:cNvSpPr>
          <p:nvPr>
            <p:ph type="subTitle" idx="2"/>
          </p:nvPr>
        </p:nvSpPr>
        <p:spPr>
          <a:xfrm>
            <a:off x="404050" y="2210550"/>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46" name="Google Shape;246;p28"/>
          <p:cNvSpPr txBox="1">
            <a:spLocks noGrp="1"/>
          </p:cNvSpPr>
          <p:nvPr>
            <p:ph type="subTitle" idx="3"/>
          </p:nvPr>
        </p:nvSpPr>
        <p:spPr>
          <a:xfrm>
            <a:off x="2253250" y="1785837"/>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47" name="Google Shape;247;p28"/>
          <p:cNvSpPr txBox="1">
            <a:spLocks noGrp="1"/>
          </p:cNvSpPr>
          <p:nvPr>
            <p:ph type="subTitle" idx="4"/>
          </p:nvPr>
        </p:nvSpPr>
        <p:spPr>
          <a:xfrm>
            <a:off x="2253250" y="2210538"/>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48" name="Google Shape;248;p28"/>
          <p:cNvSpPr txBox="1">
            <a:spLocks noGrp="1"/>
          </p:cNvSpPr>
          <p:nvPr>
            <p:ph type="subTitle" idx="5"/>
          </p:nvPr>
        </p:nvSpPr>
        <p:spPr>
          <a:xfrm>
            <a:off x="4102450" y="1785850"/>
            <a:ext cx="17400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249" name="Google Shape;249;p28"/>
          <p:cNvSpPr txBox="1">
            <a:spLocks noGrp="1"/>
          </p:cNvSpPr>
          <p:nvPr>
            <p:ph type="subTitle" idx="6"/>
          </p:nvPr>
        </p:nvSpPr>
        <p:spPr>
          <a:xfrm>
            <a:off x="4102450" y="2210538"/>
            <a:ext cx="1740000" cy="1985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sp>
        <p:nvSpPr>
          <p:cNvPr id="250" name="Google Shape;250;p2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Usage Slide Stats 1">
  <p:cSld name="CUSTOM_15">
    <p:spTree>
      <p:nvGrpSpPr>
        <p:cNvPr id="1" name="Shape 251"/>
        <p:cNvGrpSpPr/>
        <p:nvPr/>
      </p:nvGrpSpPr>
      <p:grpSpPr>
        <a:xfrm>
          <a:off x="0" y="0"/>
          <a:ext cx="0" cy="0"/>
          <a:chOff x="0" y="0"/>
          <a:chExt cx="0" cy="0"/>
        </a:xfrm>
      </p:grpSpPr>
      <p:pic>
        <p:nvPicPr>
          <p:cNvPr id="252" name="Google Shape;252;p29"/>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53" name="Google Shape;253;p29" descr="Image"/>
          <p:cNvPicPr preferRelativeResize="0"/>
          <p:nvPr/>
        </p:nvPicPr>
        <p:blipFill rotWithShape="1">
          <a:blip r:embed="rId3">
            <a:alphaModFix/>
          </a:blip>
          <a:srcRect/>
          <a:stretch/>
        </p:blipFill>
        <p:spPr>
          <a:xfrm>
            <a:off x="6150350" y="206250"/>
            <a:ext cx="2296500" cy="4222500"/>
          </a:xfrm>
          <a:prstGeom prst="rect">
            <a:avLst/>
          </a:prstGeom>
          <a:noFill/>
          <a:ln>
            <a:noFill/>
          </a:ln>
        </p:spPr>
      </p:pic>
      <p:sp>
        <p:nvSpPr>
          <p:cNvPr id="254" name="Google Shape;254;p29"/>
          <p:cNvSpPr/>
          <p:nvPr/>
        </p:nvSpPr>
        <p:spPr>
          <a:xfrm>
            <a:off x="6523325" y="884900"/>
            <a:ext cx="1542900" cy="2745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56" name="Google Shape;256;p29"/>
          <p:cNvSpPr txBox="1">
            <a:spLocks noGrp="1"/>
          </p:cNvSpPr>
          <p:nvPr>
            <p:ph type="subTitle" idx="1"/>
          </p:nvPr>
        </p:nvSpPr>
        <p:spPr>
          <a:xfrm>
            <a:off x="1234227" y="2200492"/>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57" name="Google Shape;257;p29"/>
          <p:cNvSpPr txBox="1">
            <a:spLocks noGrp="1"/>
          </p:cNvSpPr>
          <p:nvPr>
            <p:ph type="subTitle" idx="2"/>
          </p:nvPr>
        </p:nvSpPr>
        <p:spPr>
          <a:xfrm>
            <a:off x="2787338" y="1914773"/>
            <a:ext cx="2578800" cy="138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dk2"/>
                </a:solidFill>
              </a:defRPr>
            </a:lvl2pPr>
            <a:lvl3pPr lvl="2" rtl="0">
              <a:spcBef>
                <a:spcPts val="0"/>
              </a:spcBef>
              <a:spcAft>
                <a:spcPts val="0"/>
              </a:spcAft>
              <a:buNone/>
              <a:defRPr sz="1200">
                <a:solidFill>
                  <a:schemeClr val="dk2"/>
                </a:solidFill>
              </a:defRPr>
            </a:lvl3pPr>
            <a:lvl4pPr lvl="3" rtl="0">
              <a:spcBef>
                <a:spcPts val="0"/>
              </a:spcBef>
              <a:spcAft>
                <a:spcPts val="0"/>
              </a:spcAft>
              <a:buNone/>
              <a:defRPr sz="1200">
                <a:solidFill>
                  <a:schemeClr val="dk2"/>
                </a:solidFill>
              </a:defRPr>
            </a:lvl4pPr>
            <a:lvl5pPr lvl="4" rtl="0">
              <a:spcBef>
                <a:spcPts val="0"/>
              </a:spcBef>
              <a:spcAft>
                <a:spcPts val="0"/>
              </a:spcAft>
              <a:buNone/>
              <a:defRPr sz="1200">
                <a:solidFill>
                  <a:schemeClr val="dk2"/>
                </a:solidFill>
              </a:defRPr>
            </a:lvl5pPr>
            <a:lvl6pPr lvl="5" rtl="0">
              <a:spcBef>
                <a:spcPts val="0"/>
              </a:spcBef>
              <a:spcAft>
                <a:spcPts val="0"/>
              </a:spcAft>
              <a:buNone/>
              <a:defRPr sz="1200">
                <a:solidFill>
                  <a:schemeClr val="dk2"/>
                </a:solidFill>
              </a:defRPr>
            </a:lvl6pPr>
            <a:lvl7pPr lvl="6" rtl="0">
              <a:spcBef>
                <a:spcPts val="0"/>
              </a:spcBef>
              <a:spcAft>
                <a:spcPts val="0"/>
              </a:spcAft>
              <a:buNone/>
              <a:defRPr sz="1200">
                <a:solidFill>
                  <a:schemeClr val="dk2"/>
                </a:solidFill>
              </a:defRPr>
            </a:lvl7pPr>
            <a:lvl8pPr lvl="7" rtl="0">
              <a:spcBef>
                <a:spcPts val="0"/>
              </a:spcBef>
              <a:spcAft>
                <a:spcPts val="0"/>
              </a:spcAft>
              <a:buNone/>
              <a:defRPr sz="1200">
                <a:solidFill>
                  <a:schemeClr val="dk2"/>
                </a:solidFill>
              </a:defRPr>
            </a:lvl8pPr>
            <a:lvl9pPr lvl="8" rtl="0">
              <a:spcBef>
                <a:spcPts val="0"/>
              </a:spcBef>
              <a:spcAft>
                <a:spcPts val="0"/>
              </a:spcAft>
              <a:buNone/>
              <a:defRPr sz="1200">
                <a:solidFill>
                  <a:schemeClr val="dk2"/>
                </a:solidFill>
              </a:defRPr>
            </a:lvl9pPr>
          </a:lstStyle>
          <a:p>
            <a:endParaRPr/>
          </a:p>
        </p:txBody>
      </p:sp>
      <p:pic>
        <p:nvPicPr>
          <p:cNvPr id="258" name="Google Shape;258;p29"/>
          <p:cNvPicPr preferRelativeResize="0"/>
          <p:nvPr/>
        </p:nvPicPr>
        <p:blipFill>
          <a:blip r:embed="rId4">
            <a:alphaModFix/>
          </a:blip>
          <a:stretch>
            <a:fillRect/>
          </a:stretch>
        </p:blipFill>
        <p:spPr>
          <a:xfrm>
            <a:off x="8774945" y="108845"/>
            <a:ext cx="244250" cy="249225"/>
          </a:xfrm>
          <a:prstGeom prst="rect">
            <a:avLst/>
          </a:prstGeom>
          <a:noFill/>
          <a:ln>
            <a:noFill/>
          </a:ln>
        </p:spPr>
      </p:pic>
      <p:sp>
        <p:nvSpPr>
          <p:cNvPr id="259" name="Google Shape;259;p29"/>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lain Slide">
  <p:cSld name="CUSTOM_7">
    <p:spTree>
      <p:nvGrpSpPr>
        <p:cNvPr id="1" name="Shape 260"/>
        <p:cNvGrpSpPr/>
        <p:nvPr/>
      </p:nvGrpSpPr>
      <p:grpSpPr>
        <a:xfrm>
          <a:off x="0" y="0"/>
          <a:ext cx="0" cy="0"/>
          <a:chOff x="0" y="0"/>
          <a:chExt cx="0" cy="0"/>
        </a:xfrm>
      </p:grpSpPr>
      <p:pic>
        <p:nvPicPr>
          <p:cNvPr id="261" name="Google Shape;261;p30"/>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CUSTOM_1">
    <p:spTree>
      <p:nvGrpSpPr>
        <p:cNvPr id="1" name="Shape 24"/>
        <p:cNvGrpSpPr/>
        <p:nvPr/>
      </p:nvGrpSpPr>
      <p:grpSpPr>
        <a:xfrm>
          <a:off x="0" y="0"/>
          <a:ext cx="0" cy="0"/>
          <a:chOff x="0" y="0"/>
          <a:chExt cx="0" cy="0"/>
        </a:xfrm>
      </p:grpSpPr>
      <p:sp>
        <p:nvSpPr>
          <p:cNvPr id="25" name="Google Shape;25;p4"/>
          <p:cNvSpPr/>
          <p:nvPr/>
        </p:nvSpPr>
        <p:spPr>
          <a:xfrm>
            <a:off x="4515650" y="695000"/>
            <a:ext cx="4042500" cy="38748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26;p4"/>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27" name="Google Shape;27;p4"/>
          <p:cNvSpPr txBox="1">
            <a:spLocks noGrp="1"/>
          </p:cNvSpPr>
          <p:nvPr>
            <p:ph type="subTitle" idx="1"/>
          </p:nvPr>
        </p:nvSpPr>
        <p:spPr>
          <a:xfrm>
            <a:off x="5559000" y="118648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8" name="Google Shape;28;p4"/>
          <p:cNvSpPr txBox="1">
            <a:spLocks noGrp="1"/>
          </p:cNvSpPr>
          <p:nvPr>
            <p:ph type="subTitle" idx="2"/>
          </p:nvPr>
        </p:nvSpPr>
        <p:spPr>
          <a:xfrm>
            <a:off x="5559000" y="182351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29" name="Google Shape;29;p4"/>
          <p:cNvSpPr txBox="1">
            <a:spLocks noGrp="1"/>
          </p:cNvSpPr>
          <p:nvPr>
            <p:ph type="subTitle" idx="3"/>
          </p:nvPr>
        </p:nvSpPr>
        <p:spPr>
          <a:xfrm>
            <a:off x="5559000" y="246053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0" name="Google Shape;30;p4"/>
          <p:cNvSpPr txBox="1">
            <a:spLocks noGrp="1"/>
          </p:cNvSpPr>
          <p:nvPr>
            <p:ph type="subTitle" idx="4"/>
          </p:nvPr>
        </p:nvSpPr>
        <p:spPr>
          <a:xfrm>
            <a:off x="5559000" y="3097564"/>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1" name="Google Shape;31;p4"/>
          <p:cNvSpPr txBox="1">
            <a:spLocks noGrp="1"/>
          </p:cNvSpPr>
          <p:nvPr>
            <p:ph type="subTitle" idx="5"/>
          </p:nvPr>
        </p:nvSpPr>
        <p:spPr>
          <a:xfrm>
            <a:off x="5559000" y="3734589"/>
            <a:ext cx="2824800" cy="363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solidFill>
                  <a:schemeClr val="dk2"/>
                </a:solidFill>
                <a:latin typeface="Helvetica Neue Light"/>
                <a:ea typeface="Helvetica Neue Light"/>
                <a:cs typeface="Helvetica Neue Light"/>
                <a:sym typeface="Helvetica Neue Light"/>
              </a:defRPr>
            </a:lvl2pPr>
            <a:lvl3pPr lvl="2" rtl="0">
              <a:spcBef>
                <a:spcPts val="0"/>
              </a:spcBef>
              <a:spcAft>
                <a:spcPts val="0"/>
              </a:spcAft>
              <a:buNone/>
              <a:defRPr>
                <a:solidFill>
                  <a:schemeClr val="dk2"/>
                </a:solidFill>
                <a:latin typeface="Helvetica Neue Light"/>
                <a:ea typeface="Helvetica Neue Light"/>
                <a:cs typeface="Helvetica Neue Light"/>
                <a:sym typeface="Helvetica Neue Light"/>
              </a:defRPr>
            </a:lvl3pPr>
            <a:lvl4pPr lvl="3" rtl="0">
              <a:spcBef>
                <a:spcPts val="0"/>
              </a:spcBef>
              <a:spcAft>
                <a:spcPts val="0"/>
              </a:spcAft>
              <a:buNone/>
              <a:defRPr>
                <a:solidFill>
                  <a:schemeClr val="dk2"/>
                </a:solidFill>
                <a:latin typeface="Helvetica Neue Light"/>
                <a:ea typeface="Helvetica Neue Light"/>
                <a:cs typeface="Helvetica Neue Light"/>
                <a:sym typeface="Helvetica Neue Light"/>
              </a:defRPr>
            </a:lvl4pPr>
            <a:lvl5pPr lvl="4" rtl="0">
              <a:spcBef>
                <a:spcPts val="0"/>
              </a:spcBef>
              <a:spcAft>
                <a:spcPts val="0"/>
              </a:spcAft>
              <a:buNone/>
              <a:defRPr>
                <a:solidFill>
                  <a:schemeClr val="dk2"/>
                </a:solidFill>
                <a:latin typeface="Helvetica Neue Light"/>
                <a:ea typeface="Helvetica Neue Light"/>
                <a:cs typeface="Helvetica Neue Light"/>
                <a:sym typeface="Helvetica Neue Light"/>
              </a:defRPr>
            </a:lvl5pPr>
            <a:lvl6pPr lvl="5" rtl="0">
              <a:spcBef>
                <a:spcPts val="0"/>
              </a:spcBef>
              <a:spcAft>
                <a:spcPts val="0"/>
              </a:spcAft>
              <a:buNone/>
              <a:defRPr>
                <a:solidFill>
                  <a:schemeClr val="dk2"/>
                </a:solidFill>
                <a:latin typeface="Helvetica Neue Light"/>
                <a:ea typeface="Helvetica Neue Light"/>
                <a:cs typeface="Helvetica Neue Light"/>
                <a:sym typeface="Helvetica Neue Light"/>
              </a:defRPr>
            </a:lvl6pPr>
            <a:lvl7pPr lvl="6" rtl="0">
              <a:spcBef>
                <a:spcPts val="0"/>
              </a:spcBef>
              <a:spcAft>
                <a:spcPts val="0"/>
              </a:spcAft>
              <a:buNone/>
              <a:defRPr>
                <a:solidFill>
                  <a:schemeClr val="dk2"/>
                </a:solidFill>
                <a:latin typeface="Helvetica Neue Light"/>
                <a:ea typeface="Helvetica Neue Light"/>
                <a:cs typeface="Helvetica Neue Light"/>
                <a:sym typeface="Helvetica Neue Light"/>
              </a:defRPr>
            </a:lvl7pPr>
            <a:lvl8pPr lvl="7" rtl="0">
              <a:spcBef>
                <a:spcPts val="0"/>
              </a:spcBef>
              <a:spcAft>
                <a:spcPts val="0"/>
              </a:spcAft>
              <a:buNone/>
              <a:defRPr>
                <a:solidFill>
                  <a:schemeClr val="dk2"/>
                </a:solidFill>
                <a:latin typeface="Helvetica Neue Light"/>
                <a:ea typeface="Helvetica Neue Light"/>
                <a:cs typeface="Helvetica Neue Light"/>
                <a:sym typeface="Helvetica Neue Light"/>
              </a:defRPr>
            </a:lvl8pPr>
            <a:lvl9pPr lvl="8" rtl="0">
              <a:spcBef>
                <a:spcPts val="0"/>
              </a:spcBef>
              <a:spcAft>
                <a:spcPts val="0"/>
              </a:spcAft>
              <a:buNone/>
              <a:defRPr>
                <a:solidFill>
                  <a:schemeClr val="dk2"/>
                </a:solidFill>
                <a:latin typeface="Helvetica Neue Light"/>
                <a:ea typeface="Helvetica Neue Light"/>
                <a:cs typeface="Helvetica Neue Light"/>
                <a:sym typeface="Helvetica Neue Light"/>
              </a:defRPr>
            </a:lvl9pPr>
          </a:lstStyle>
          <a:p>
            <a:endParaRPr/>
          </a:p>
        </p:txBody>
      </p:sp>
      <p:sp>
        <p:nvSpPr>
          <p:cNvPr id="32" name="Google Shape;32;p4"/>
          <p:cNvSpPr txBox="1"/>
          <p:nvPr/>
        </p:nvSpPr>
        <p:spPr>
          <a:xfrm>
            <a:off x="178276" y="151000"/>
            <a:ext cx="22350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1"/>
                </a:solidFill>
                <a:latin typeface="Helvetica Neue Light"/>
                <a:ea typeface="Helvetica Neue Light"/>
                <a:cs typeface="Helvetica Neue Light"/>
                <a:sym typeface="Helvetica Neue Light"/>
              </a:rPr>
              <a:t>Agenda</a:t>
            </a:r>
            <a:endParaRPr sz="2000">
              <a:solidFill>
                <a:schemeClr val="lt1"/>
              </a:solidFill>
              <a:latin typeface="Helvetica Neue Light"/>
              <a:ea typeface="Helvetica Neue Light"/>
              <a:cs typeface="Helvetica Neue Light"/>
              <a:sym typeface="Helvetica Neue Light"/>
            </a:endParaRPr>
          </a:p>
        </p:txBody>
      </p:sp>
      <p:cxnSp>
        <p:nvCxnSpPr>
          <p:cNvPr id="33" name="Google Shape;33;p4"/>
          <p:cNvCxnSpPr/>
          <p:nvPr/>
        </p:nvCxnSpPr>
        <p:spPr>
          <a:xfrm>
            <a:off x="285371" y="739985"/>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Main Points">
  <p:cSld name="CUSTOM_17">
    <p:spTree>
      <p:nvGrpSpPr>
        <p:cNvPr id="1" name="Shape 262"/>
        <p:cNvGrpSpPr/>
        <p:nvPr/>
      </p:nvGrpSpPr>
      <p:grpSpPr>
        <a:xfrm>
          <a:off x="0" y="0"/>
          <a:ext cx="0" cy="0"/>
          <a:chOff x="0" y="0"/>
          <a:chExt cx="0" cy="0"/>
        </a:xfrm>
      </p:grpSpPr>
      <p:pic>
        <p:nvPicPr>
          <p:cNvPr id="263" name="Google Shape;263;p31"/>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264" name="Google Shape;264;p31"/>
          <p:cNvSpPr txBox="1">
            <a:spLocks noGrp="1"/>
          </p:cNvSpPr>
          <p:nvPr>
            <p:ph type="title"/>
          </p:nvPr>
        </p:nvSpPr>
        <p:spPr>
          <a:xfrm>
            <a:off x="404050" y="358075"/>
            <a:ext cx="73899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65" name="Google Shape;265;p31"/>
          <p:cNvSpPr/>
          <p:nvPr/>
        </p:nvSpPr>
        <p:spPr>
          <a:xfrm>
            <a:off x="516050" y="1805550"/>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33688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6221650" y="1805675"/>
            <a:ext cx="2406300" cy="2831400"/>
          </a:xfrm>
          <a:prstGeom prst="rect">
            <a:avLst/>
          </a:prstGeom>
          <a:solidFill>
            <a:srgbClr val="FFFFFF"/>
          </a:solidFill>
          <a:ln>
            <a:noFill/>
          </a:ln>
          <a:effectLst>
            <a:outerShdw blurRad="57150" dist="47625" dir="2220000" algn="bl" rotWithShape="0">
              <a:srgbClr val="B7B7B7">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txBox="1">
            <a:spLocks noGrp="1"/>
          </p:cNvSpPr>
          <p:nvPr>
            <p:ph type="subTitle" idx="1"/>
          </p:nvPr>
        </p:nvSpPr>
        <p:spPr>
          <a:xfrm>
            <a:off x="37570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69" name="Google Shape;269;p31"/>
          <p:cNvSpPr txBox="1">
            <a:spLocks noGrp="1"/>
          </p:cNvSpPr>
          <p:nvPr>
            <p:ph type="subTitle" idx="2"/>
          </p:nvPr>
        </p:nvSpPr>
        <p:spPr>
          <a:xfrm>
            <a:off x="66098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70" name="Google Shape;270;p31"/>
          <p:cNvSpPr txBox="1">
            <a:spLocks noGrp="1"/>
          </p:cNvSpPr>
          <p:nvPr>
            <p:ph type="subTitle" idx="3"/>
          </p:nvPr>
        </p:nvSpPr>
        <p:spPr>
          <a:xfrm>
            <a:off x="13104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71" name="Google Shape;271;p31"/>
          <p:cNvSpPr txBox="1">
            <a:spLocks noGrp="1"/>
          </p:cNvSpPr>
          <p:nvPr>
            <p:ph type="subTitle" idx="4"/>
          </p:nvPr>
        </p:nvSpPr>
        <p:spPr>
          <a:xfrm>
            <a:off x="904250" y="2534984"/>
            <a:ext cx="1629900" cy="18720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algn="ctr" rtl="0">
              <a:lnSpc>
                <a:spcPct val="115000"/>
              </a:lnSpc>
              <a:spcBef>
                <a:spcPts val="0"/>
              </a:spcBef>
              <a:spcAft>
                <a:spcPts val="0"/>
              </a:spcAft>
              <a:buNone/>
              <a:defRPr sz="1200">
                <a:latin typeface="Helvetica Neue Light"/>
                <a:ea typeface="Helvetica Neue Light"/>
                <a:cs typeface="Helvetica Neue Light"/>
                <a:sym typeface="Helvetica Neue Light"/>
              </a:defRPr>
            </a:lvl2pPr>
            <a:lvl3pPr lvl="2" algn="ctr" rtl="0">
              <a:lnSpc>
                <a:spcPct val="115000"/>
              </a:lnSpc>
              <a:spcBef>
                <a:spcPts val="0"/>
              </a:spcBef>
              <a:spcAft>
                <a:spcPts val="0"/>
              </a:spcAft>
              <a:buNone/>
              <a:defRPr sz="1200">
                <a:latin typeface="Helvetica Neue Light"/>
                <a:ea typeface="Helvetica Neue Light"/>
                <a:cs typeface="Helvetica Neue Light"/>
                <a:sym typeface="Helvetica Neue Light"/>
              </a:defRPr>
            </a:lvl3pPr>
            <a:lvl4pPr lvl="3" algn="ctr" rtl="0">
              <a:lnSpc>
                <a:spcPct val="115000"/>
              </a:lnSpc>
              <a:spcBef>
                <a:spcPts val="0"/>
              </a:spcBef>
              <a:spcAft>
                <a:spcPts val="0"/>
              </a:spcAft>
              <a:buNone/>
              <a:defRPr sz="1200">
                <a:latin typeface="Helvetica Neue Light"/>
                <a:ea typeface="Helvetica Neue Light"/>
                <a:cs typeface="Helvetica Neue Light"/>
                <a:sym typeface="Helvetica Neue Light"/>
              </a:defRPr>
            </a:lvl4pPr>
            <a:lvl5pPr lvl="4" algn="ctr" rtl="0">
              <a:lnSpc>
                <a:spcPct val="115000"/>
              </a:lnSpc>
              <a:spcBef>
                <a:spcPts val="0"/>
              </a:spcBef>
              <a:spcAft>
                <a:spcPts val="0"/>
              </a:spcAft>
              <a:buNone/>
              <a:defRPr sz="1200">
                <a:latin typeface="Helvetica Neue Light"/>
                <a:ea typeface="Helvetica Neue Light"/>
                <a:cs typeface="Helvetica Neue Light"/>
                <a:sym typeface="Helvetica Neue Light"/>
              </a:defRPr>
            </a:lvl5pPr>
            <a:lvl6pPr lvl="5" algn="ctr" rtl="0">
              <a:lnSpc>
                <a:spcPct val="115000"/>
              </a:lnSpc>
              <a:spcBef>
                <a:spcPts val="0"/>
              </a:spcBef>
              <a:spcAft>
                <a:spcPts val="0"/>
              </a:spcAft>
              <a:buNone/>
              <a:defRPr sz="1200">
                <a:latin typeface="Helvetica Neue Light"/>
                <a:ea typeface="Helvetica Neue Light"/>
                <a:cs typeface="Helvetica Neue Light"/>
                <a:sym typeface="Helvetica Neue Light"/>
              </a:defRPr>
            </a:lvl6pPr>
            <a:lvl7pPr lvl="6" algn="ctr" rtl="0">
              <a:lnSpc>
                <a:spcPct val="115000"/>
              </a:lnSpc>
              <a:spcBef>
                <a:spcPts val="0"/>
              </a:spcBef>
              <a:spcAft>
                <a:spcPts val="0"/>
              </a:spcAft>
              <a:buNone/>
              <a:defRPr sz="1200">
                <a:latin typeface="Helvetica Neue Light"/>
                <a:ea typeface="Helvetica Neue Light"/>
                <a:cs typeface="Helvetica Neue Light"/>
                <a:sym typeface="Helvetica Neue Light"/>
              </a:defRPr>
            </a:lvl7pPr>
            <a:lvl8pPr lvl="7" algn="ctr" rtl="0">
              <a:lnSpc>
                <a:spcPct val="115000"/>
              </a:lnSpc>
              <a:spcBef>
                <a:spcPts val="0"/>
              </a:spcBef>
              <a:spcAft>
                <a:spcPts val="0"/>
              </a:spcAft>
              <a:buNone/>
              <a:defRPr sz="1200">
                <a:latin typeface="Helvetica Neue Light"/>
                <a:ea typeface="Helvetica Neue Light"/>
                <a:cs typeface="Helvetica Neue Light"/>
                <a:sym typeface="Helvetica Neue Light"/>
              </a:defRPr>
            </a:lvl8pPr>
            <a:lvl9pPr lvl="8" algn="ctr" rtl="0">
              <a:lnSpc>
                <a:spcPct val="115000"/>
              </a:lnSpc>
              <a:spcBef>
                <a:spcPts val="0"/>
              </a:spcBef>
              <a:spcAft>
                <a:spcPts val="0"/>
              </a:spcAft>
              <a:buNone/>
              <a:defRPr sz="1200">
                <a:latin typeface="Helvetica Neue Light"/>
                <a:ea typeface="Helvetica Neue Light"/>
                <a:cs typeface="Helvetica Neue Light"/>
                <a:sym typeface="Helvetica Neue Light"/>
              </a:defRPr>
            </a:lvl9pPr>
          </a:lstStyle>
          <a:p>
            <a:endParaRPr/>
          </a:p>
        </p:txBody>
      </p:sp>
      <p:sp>
        <p:nvSpPr>
          <p:cNvPr id="272" name="Google Shape;272;p31"/>
          <p:cNvSpPr txBox="1">
            <a:spLocks noGrp="1"/>
          </p:cNvSpPr>
          <p:nvPr>
            <p:ph type="subTitle" idx="5"/>
          </p:nvPr>
        </p:nvSpPr>
        <p:spPr>
          <a:xfrm>
            <a:off x="41632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
        <p:nvSpPr>
          <p:cNvPr id="273" name="Google Shape;273;p31"/>
          <p:cNvSpPr txBox="1">
            <a:spLocks noGrp="1"/>
          </p:cNvSpPr>
          <p:nvPr>
            <p:ph type="subTitle" idx="6"/>
          </p:nvPr>
        </p:nvSpPr>
        <p:spPr>
          <a:xfrm>
            <a:off x="7016090" y="1985055"/>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4000" b="1">
                <a:solidFill>
                  <a:schemeClr val="lt1"/>
                </a:solidFill>
                <a:latin typeface="Helvetica Neue"/>
                <a:ea typeface="Helvetica Neue"/>
                <a:cs typeface="Helvetica Neue"/>
                <a:sym typeface="Helvetica Neue"/>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Slide">
  <p:cSld name="CUSTOM_18">
    <p:spTree>
      <p:nvGrpSpPr>
        <p:cNvPr id="1" name="Shape 274"/>
        <p:cNvGrpSpPr/>
        <p:nvPr/>
      </p:nvGrpSpPr>
      <p:grpSpPr>
        <a:xfrm>
          <a:off x="0" y="0"/>
          <a:ext cx="0" cy="0"/>
          <a:chOff x="0" y="0"/>
          <a:chExt cx="0" cy="0"/>
        </a:xfrm>
      </p:grpSpPr>
      <p:pic>
        <p:nvPicPr>
          <p:cNvPr id="275" name="Google Shape;275;p32"/>
          <p:cNvPicPr preferRelativeResize="0"/>
          <p:nvPr/>
        </p:nvPicPr>
        <p:blipFill>
          <a:blip r:embed="rId2">
            <a:alphaModFix/>
          </a:blip>
          <a:stretch>
            <a:fillRect/>
          </a:stretch>
        </p:blipFill>
        <p:spPr>
          <a:xfrm>
            <a:off x="0" y="4343411"/>
            <a:ext cx="9143998" cy="800089"/>
          </a:xfrm>
          <a:prstGeom prst="rect">
            <a:avLst/>
          </a:prstGeom>
          <a:noFill/>
          <a:ln>
            <a:noFill/>
          </a:ln>
        </p:spPr>
      </p:pic>
      <p:pic>
        <p:nvPicPr>
          <p:cNvPr id="276" name="Google Shape;276;p32"/>
          <p:cNvPicPr preferRelativeResize="0"/>
          <p:nvPr/>
        </p:nvPicPr>
        <p:blipFill>
          <a:blip r:embed="rId3">
            <a:alphaModFix/>
          </a:blip>
          <a:stretch>
            <a:fillRect/>
          </a:stretch>
        </p:blipFill>
        <p:spPr>
          <a:xfrm>
            <a:off x="8774945" y="108845"/>
            <a:ext cx="244250" cy="249225"/>
          </a:xfrm>
          <a:prstGeom prst="rect">
            <a:avLst/>
          </a:prstGeom>
          <a:noFill/>
          <a:ln>
            <a:noFill/>
          </a:ln>
        </p:spPr>
      </p:pic>
      <p:sp>
        <p:nvSpPr>
          <p:cNvPr id="277" name="Google Shape;277;p32"/>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278" name="Google Shape;278;p32"/>
          <p:cNvSpPr txBox="1">
            <a:spLocks noGrp="1"/>
          </p:cNvSpPr>
          <p:nvPr>
            <p:ph type="title"/>
          </p:nvPr>
        </p:nvSpPr>
        <p:spPr>
          <a:xfrm>
            <a:off x="612675" y="1259275"/>
            <a:ext cx="2598000" cy="1147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279" name="Google Shape;279;p32"/>
          <p:cNvSpPr txBox="1">
            <a:spLocks noGrp="1"/>
          </p:cNvSpPr>
          <p:nvPr>
            <p:ph type="subTitle" idx="1"/>
          </p:nvPr>
        </p:nvSpPr>
        <p:spPr>
          <a:xfrm>
            <a:off x="623993" y="2364029"/>
            <a:ext cx="310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0" name="Google Shape;280;p32"/>
          <p:cNvCxnSpPr/>
          <p:nvPr/>
        </p:nvCxnSpPr>
        <p:spPr>
          <a:xfrm rot="10800000">
            <a:off x="5368875" y="748650"/>
            <a:ext cx="0" cy="3319200"/>
          </a:xfrm>
          <a:prstGeom prst="straightConnector1">
            <a:avLst/>
          </a:prstGeom>
          <a:noFill/>
          <a:ln w="28575" cap="flat" cmpd="sng">
            <a:solidFill>
              <a:srgbClr val="FFFFFF"/>
            </a:solidFill>
            <a:prstDash val="solid"/>
            <a:miter lim="8000"/>
            <a:headEnd type="none" w="sm" len="sm"/>
            <a:tailEnd type="none" w="sm" len="sm"/>
          </a:ln>
        </p:spPr>
      </p:cxnSp>
      <p:sp>
        <p:nvSpPr>
          <p:cNvPr id="281" name="Google Shape;281;p32"/>
          <p:cNvSpPr txBox="1">
            <a:spLocks noGrp="1"/>
          </p:cNvSpPr>
          <p:nvPr>
            <p:ph type="subTitle" idx="2"/>
          </p:nvPr>
        </p:nvSpPr>
        <p:spPr>
          <a:xfrm>
            <a:off x="5646850" y="566200"/>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82" name="Google Shape;282;p32"/>
          <p:cNvSpPr txBox="1">
            <a:spLocks noGrp="1"/>
          </p:cNvSpPr>
          <p:nvPr>
            <p:ph type="subTitle" idx="3"/>
          </p:nvPr>
        </p:nvSpPr>
        <p:spPr>
          <a:xfrm>
            <a:off x="5646850" y="786420"/>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83" name="Google Shape;283;p32"/>
          <p:cNvSpPr txBox="1">
            <a:spLocks noGrp="1"/>
          </p:cNvSpPr>
          <p:nvPr>
            <p:ph type="subTitle" idx="4"/>
          </p:nvPr>
        </p:nvSpPr>
        <p:spPr>
          <a:xfrm>
            <a:off x="5646850" y="1308550"/>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84" name="Google Shape;284;p32"/>
          <p:cNvSpPr txBox="1">
            <a:spLocks noGrp="1"/>
          </p:cNvSpPr>
          <p:nvPr>
            <p:ph type="subTitle" idx="5"/>
          </p:nvPr>
        </p:nvSpPr>
        <p:spPr>
          <a:xfrm>
            <a:off x="5646850" y="1528770"/>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85" name="Google Shape;285;p32"/>
          <p:cNvSpPr txBox="1">
            <a:spLocks noGrp="1"/>
          </p:cNvSpPr>
          <p:nvPr>
            <p:ph type="subTitle" idx="6"/>
          </p:nvPr>
        </p:nvSpPr>
        <p:spPr>
          <a:xfrm>
            <a:off x="5646850" y="2050888"/>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86" name="Google Shape;286;p32"/>
          <p:cNvSpPr txBox="1">
            <a:spLocks noGrp="1"/>
          </p:cNvSpPr>
          <p:nvPr>
            <p:ph type="subTitle" idx="7"/>
          </p:nvPr>
        </p:nvSpPr>
        <p:spPr>
          <a:xfrm>
            <a:off x="5646850" y="2271108"/>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87" name="Google Shape;287;p32"/>
          <p:cNvSpPr txBox="1">
            <a:spLocks noGrp="1"/>
          </p:cNvSpPr>
          <p:nvPr>
            <p:ph type="subTitle" idx="8"/>
          </p:nvPr>
        </p:nvSpPr>
        <p:spPr>
          <a:xfrm>
            <a:off x="5646850" y="2786247"/>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88" name="Google Shape;288;p32"/>
          <p:cNvSpPr txBox="1">
            <a:spLocks noGrp="1"/>
          </p:cNvSpPr>
          <p:nvPr>
            <p:ph type="subTitle" idx="9"/>
          </p:nvPr>
        </p:nvSpPr>
        <p:spPr>
          <a:xfrm>
            <a:off x="5646850" y="3006468"/>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
        <p:nvSpPr>
          <p:cNvPr id="289" name="Google Shape;289;p32"/>
          <p:cNvSpPr txBox="1">
            <a:spLocks noGrp="1"/>
          </p:cNvSpPr>
          <p:nvPr>
            <p:ph type="subTitle" idx="13"/>
          </p:nvPr>
        </p:nvSpPr>
        <p:spPr>
          <a:xfrm>
            <a:off x="5646850" y="3525123"/>
            <a:ext cx="2328600" cy="371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000" b="1">
                <a:solidFill>
                  <a:schemeClr val="lt1"/>
                </a:solidFill>
                <a:latin typeface="Helvetica Neue"/>
                <a:ea typeface="Helvetica Neue"/>
                <a:cs typeface="Helvetica Neue"/>
                <a:sym typeface="Helvetica Neue"/>
              </a:defRPr>
            </a:lvl1pPr>
            <a:lvl2pPr lvl="1" rtl="0">
              <a:spcBef>
                <a:spcPts val="0"/>
              </a:spcBef>
              <a:spcAft>
                <a:spcPts val="0"/>
              </a:spcAft>
              <a:buNone/>
              <a:defRPr sz="1000" b="1"/>
            </a:lvl2pPr>
            <a:lvl3pPr lvl="2" rtl="0">
              <a:spcBef>
                <a:spcPts val="0"/>
              </a:spcBef>
              <a:spcAft>
                <a:spcPts val="0"/>
              </a:spcAft>
              <a:buNone/>
              <a:defRPr sz="1000" b="1"/>
            </a:lvl3pPr>
            <a:lvl4pPr lvl="3" rtl="0">
              <a:spcBef>
                <a:spcPts val="0"/>
              </a:spcBef>
              <a:spcAft>
                <a:spcPts val="0"/>
              </a:spcAft>
              <a:buNone/>
              <a:defRPr sz="1000" b="1"/>
            </a:lvl4pPr>
            <a:lvl5pPr lvl="4" rtl="0">
              <a:spcBef>
                <a:spcPts val="0"/>
              </a:spcBef>
              <a:spcAft>
                <a:spcPts val="0"/>
              </a:spcAft>
              <a:buNone/>
              <a:defRPr sz="1000" b="1"/>
            </a:lvl5pPr>
            <a:lvl6pPr lvl="5" rtl="0">
              <a:spcBef>
                <a:spcPts val="0"/>
              </a:spcBef>
              <a:spcAft>
                <a:spcPts val="0"/>
              </a:spcAft>
              <a:buNone/>
              <a:defRPr sz="1000" b="1"/>
            </a:lvl6pPr>
            <a:lvl7pPr lvl="6" rtl="0">
              <a:spcBef>
                <a:spcPts val="0"/>
              </a:spcBef>
              <a:spcAft>
                <a:spcPts val="0"/>
              </a:spcAft>
              <a:buNone/>
              <a:defRPr sz="1000" b="1"/>
            </a:lvl7pPr>
            <a:lvl8pPr lvl="7" rtl="0">
              <a:spcBef>
                <a:spcPts val="0"/>
              </a:spcBef>
              <a:spcAft>
                <a:spcPts val="0"/>
              </a:spcAft>
              <a:buNone/>
              <a:defRPr sz="1000" b="1"/>
            </a:lvl8pPr>
            <a:lvl9pPr lvl="8" rtl="0">
              <a:spcBef>
                <a:spcPts val="0"/>
              </a:spcBef>
              <a:spcAft>
                <a:spcPts val="0"/>
              </a:spcAft>
              <a:buNone/>
              <a:defRPr sz="1000" b="1"/>
            </a:lvl9pPr>
          </a:lstStyle>
          <a:p>
            <a:endParaRPr/>
          </a:p>
        </p:txBody>
      </p:sp>
      <p:sp>
        <p:nvSpPr>
          <p:cNvPr id="290" name="Google Shape;290;p32"/>
          <p:cNvSpPr txBox="1">
            <a:spLocks noGrp="1"/>
          </p:cNvSpPr>
          <p:nvPr>
            <p:ph type="subTitle" idx="14"/>
          </p:nvPr>
        </p:nvSpPr>
        <p:spPr>
          <a:xfrm>
            <a:off x="5646850" y="3730286"/>
            <a:ext cx="2328600" cy="379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rtl="0">
              <a:spcBef>
                <a:spcPts val="0"/>
              </a:spcBef>
              <a:spcAft>
                <a:spcPts val="0"/>
              </a:spcAft>
              <a:buNone/>
              <a:defRPr sz="1200">
                <a:solidFill>
                  <a:schemeClr val="accent1"/>
                </a:solidFill>
              </a:defRPr>
            </a:lvl2pPr>
            <a:lvl3pPr lvl="2" rtl="0">
              <a:spcBef>
                <a:spcPts val="0"/>
              </a:spcBef>
              <a:spcAft>
                <a:spcPts val="0"/>
              </a:spcAft>
              <a:buNone/>
              <a:defRPr sz="1200">
                <a:solidFill>
                  <a:schemeClr val="accent1"/>
                </a:solidFill>
              </a:defRPr>
            </a:lvl3pPr>
            <a:lvl4pPr lvl="3" rtl="0">
              <a:spcBef>
                <a:spcPts val="0"/>
              </a:spcBef>
              <a:spcAft>
                <a:spcPts val="0"/>
              </a:spcAft>
              <a:buNone/>
              <a:defRPr sz="1200">
                <a:solidFill>
                  <a:schemeClr val="accent1"/>
                </a:solidFill>
              </a:defRPr>
            </a:lvl4pPr>
            <a:lvl5pPr lvl="4" rtl="0">
              <a:spcBef>
                <a:spcPts val="0"/>
              </a:spcBef>
              <a:spcAft>
                <a:spcPts val="0"/>
              </a:spcAft>
              <a:buNone/>
              <a:defRPr sz="1200">
                <a:solidFill>
                  <a:schemeClr val="accent1"/>
                </a:solidFill>
              </a:defRPr>
            </a:lvl5pPr>
            <a:lvl6pPr lvl="5" rtl="0">
              <a:spcBef>
                <a:spcPts val="0"/>
              </a:spcBef>
              <a:spcAft>
                <a:spcPts val="0"/>
              </a:spcAft>
              <a:buNone/>
              <a:defRPr sz="1200">
                <a:solidFill>
                  <a:schemeClr val="accent1"/>
                </a:solidFill>
              </a:defRPr>
            </a:lvl6pPr>
            <a:lvl7pPr lvl="6" rtl="0">
              <a:spcBef>
                <a:spcPts val="0"/>
              </a:spcBef>
              <a:spcAft>
                <a:spcPts val="0"/>
              </a:spcAft>
              <a:buNone/>
              <a:defRPr sz="1200">
                <a:solidFill>
                  <a:schemeClr val="accent1"/>
                </a:solidFill>
              </a:defRPr>
            </a:lvl7pPr>
            <a:lvl8pPr lvl="7" rtl="0">
              <a:spcBef>
                <a:spcPts val="0"/>
              </a:spcBef>
              <a:spcAft>
                <a:spcPts val="0"/>
              </a:spcAft>
              <a:buNone/>
              <a:defRPr sz="1200">
                <a:solidFill>
                  <a:schemeClr val="accent1"/>
                </a:solidFill>
              </a:defRPr>
            </a:lvl8pPr>
            <a:lvl9pPr lvl="8" rtl="0">
              <a:spcBef>
                <a:spcPts val="0"/>
              </a:spcBef>
              <a:spcAft>
                <a:spcPts val="0"/>
              </a:spcAft>
              <a:buNone/>
              <a:defRPr sz="1200">
                <a:solidFill>
                  <a:schemeClr val="accen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p Slide">
  <p:cSld name="CUSTOM_19">
    <p:spTree>
      <p:nvGrpSpPr>
        <p:cNvPr id="1" name="Shape 291"/>
        <p:cNvGrpSpPr/>
        <p:nvPr/>
      </p:nvGrpSpPr>
      <p:grpSpPr>
        <a:xfrm>
          <a:off x="0" y="0"/>
          <a:ext cx="0" cy="0"/>
          <a:chOff x="0" y="0"/>
          <a:chExt cx="0" cy="0"/>
        </a:xfrm>
      </p:grpSpPr>
      <p:sp>
        <p:nvSpPr>
          <p:cNvPr id="292" name="Google Shape;292;p33"/>
          <p:cNvSpPr/>
          <p:nvPr/>
        </p:nvSpPr>
        <p:spPr>
          <a:xfrm rot="10800000">
            <a:off x="-11" y="-12114"/>
            <a:ext cx="9144036" cy="1086264"/>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293" name="Google Shape;293;p33"/>
          <p:cNvPicPr preferRelativeResize="0"/>
          <p:nvPr/>
        </p:nvPicPr>
        <p:blipFill rotWithShape="1">
          <a:blip r:embed="rId2">
            <a:alphaModFix/>
          </a:blip>
          <a:srcRect/>
          <a:stretch/>
        </p:blipFill>
        <p:spPr>
          <a:xfrm>
            <a:off x="8774945" y="108845"/>
            <a:ext cx="244250" cy="249225"/>
          </a:xfrm>
          <a:prstGeom prst="rect">
            <a:avLst/>
          </a:prstGeom>
          <a:noFill/>
          <a:ln>
            <a:noFill/>
          </a:ln>
        </p:spPr>
      </p:pic>
      <p:sp>
        <p:nvSpPr>
          <p:cNvPr id="294" name="Google Shape;294;p33"/>
          <p:cNvSpPr txBox="1">
            <a:spLocks noGrp="1"/>
          </p:cNvSpPr>
          <p:nvPr>
            <p:ph type="title"/>
          </p:nvPr>
        </p:nvSpPr>
        <p:spPr>
          <a:xfrm>
            <a:off x="279250" y="176550"/>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26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26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26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26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26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26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26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2600">
                <a:solidFill>
                  <a:srgbClr val="FFFFFF"/>
                </a:solidFill>
                <a:latin typeface="Helvetica Neue Light"/>
                <a:ea typeface="Helvetica Neue Light"/>
                <a:cs typeface="Helvetica Neue Light"/>
                <a:sym typeface="Helvetica Neue Light"/>
              </a:defRPr>
            </a:lvl9pPr>
          </a:lstStyle>
          <a:p>
            <a:endParaRPr/>
          </a:p>
        </p:txBody>
      </p:sp>
      <p:pic>
        <p:nvPicPr>
          <p:cNvPr id="295" name="Google Shape;295;p33" descr="Image"/>
          <p:cNvPicPr preferRelativeResize="0"/>
          <p:nvPr/>
        </p:nvPicPr>
        <p:blipFill rotWithShape="1">
          <a:blip r:embed="rId3">
            <a:alphaModFix/>
          </a:blip>
          <a:srcRect/>
          <a:stretch/>
        </p:blipFill>
        <p:spPr>
          <a:xfrm>
            <a:off x="821364" y="1227807"/>
            <a:ext cx="7272673" cy="355148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p Slide with Locations">
  <p:cSld name="CUSTOM_19_1">
    <p:spTree>
      <p:nvGrpSpPr>
        <p:cNvPr id="1" name="Shape 296"/>
        <p:cNvGrpSpPr/>
        <p:nvPr/>
      </p:nvGrpSpPr>
      <p:grpSpPr>
        <a:xfrm>
          <a:off x="0" y="0"/>
          <a:ext cx="0" cy="0"/>
          <a:chOff x="0" y="0"/>
          <a:chExt cx="0" cy="0"/>
        </a:xfrm>
      </p:grpSpPr>
      <p:sp>
        <p:nvSpPr>
          <p:cNvPr id="297" name="Google Shape;297;p34"/>
          <p:cNvSpPr/>
          <p:nvPr/>
        </p:nvSpPr>
        <p:spPr>
          <a:xfrm rot="10800000">
            <a:off x="-11" y="-12114"/>
            <a:ext cx="9144036" cy="1086264"/>
          </a:xfrm>
          <a:custGeom>
            <a:avLst/>
            <a:gdLst/>
            <a:ahLst/>
            <a:cxnLst/>
            <a:rect l="l" t="t" r="r" b="b"/>
            <a:pathLst>
              <a:path w="21600" h="21600" extrusionOk="0">
                <a:moveTo>
                  <a:pt x="0" y="0"/>
                </a:moveTo>
                <a:close/>
                <a:moveTo>
                  <a:pt x="0" y="9743"/>
                </a:moveTo>
                <a:lnTo>
                  <a:pt x="0" y="21600"/>
                </a:lnTo>
                <a:lnTo>
                  <a:pt x="21600" y="21600"/>
                </a:lnTo>
                <a:lnTo>
                  <a:pt x="21600" y="0"/>
                </a:lnTo>
                <a:close/>
              </a:path>
            </a:pathLst>
          </a:custGeom>
          <a:solidFill>
            <a:srgbClr val="F22F46"/>
          </a:solid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pic>
        <p:nvPicPr>
          <p:cNvPr id="298" name="Google Shape;298;p34"/>
          <p:cNvPicPr preferRelativeResize="0"/>
          <p:nvPr/>
        </p:nvPicPr>
        <p:blipFill rotWithShape="1">
          <a:blip r:embed="rId2">
            <a:alphaModFix/>
          </a:blip>
          <a:srcRect/>
          <a:stretch/>
        </p:blipFill>
        <p:spPr>
          <a:xfrm>
            <a:off x="8774945" y="108845"/>
            <a:ext cx="244250" cy="249225"/>
          </a:xfrm>
          <a:prstGeom prst="rect">
            <a:avLst/>
          </a:prstGeom>
          <a:noFill/>
          <a:ln>
            <a:noFill/>
          </a:ln>
        </p:spPr>
      </p:pic>
      <p:sp>
        <p:nvSpPr>
          <p:cNvPr id="299" name="Google Shape;299;p34"/>
          <p:cNvSpPr txBox="1">
            <a:spLocks noGrp="1"/>
          </p:cNvSpPr>
          <p:nvPr>
            <p:ph type="title"/>
          </p:nvPr>
        </p:nvSpPr>
        <p:spPr>
          <a:xfrm>
            <a:off x="279250" y="176550"/>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rgbClr val="FFFFFF"/>
                </a:solidFill>
                <a:latin typeface="Helvetica Neue Light"/>
                <a:ea typeface="Helvetica Neue Light"/>
                <a:cs typeface="Helvetica Neue Light"/>
                <a:sym typeface="Helvetica Neue Light"/>
              </a:defRPr>
            </a:lvl1pPr>
            <a:lvl2pPr lvl="1" rtl="0">
              <a:spcBef>
                <a:spcPts val="0"/>
              </a:spcBef>
              <a:spcAft>
                <a:spcPts val="0"/>
              </a:spcAft>
              <a:buNone/>
              <a:defRPr sz="2600">
                <a:solidFill>
                  <a:srgbClr val="FFFFFF"/>
                </a:solidFill>
                <a:latin typeface="Helvetica Neue Light"/>
                <a:ea typeface="Helvetica Neue Light"/>
                <a:cs typeface="Helvetica Neue Light"/>
                <a:sym typeface="Helvetica Neue Light"/>
              </a:defRPr>
            </a:lvl2pPr>
            <a:lvl3pPr lvl="2" rtl="0">
              <a:spcBef>
                <a:spcPts val="0"/>
              </a:spcBef>
              <a:spcAft>
                <a:spcPts val="0"/>
              </a:spcAft>
              <a:buNone/>
              <a:defRPr sz="2600">
                <a:solidFill>
                  <a:srgbClr val="FFFFFF"/>
                </a:solidFill>
                <a:latin typeface="Helvetica Neue Light"/>
                <a:ea typeface="Helvetica Neue Light"/>
                <a:cs typeface="Helvetica Neue Light"/>
                <a:sym typeface="Helvetica Neue Light"/>
              </a:defRPr>
            </a:lvl3pPr>
            <a:lvl4pPr lvl="3" rtl="0">
              <a:spcBef>
                <a:spcPts val="0"/>
              </a:spcBef>
              <a:spcAft>
                <a:spcPts val="0"/>
              </a:spcAft>
              <a:buNone/>
              <a:defRPr sz="2600">
                <a:solidFill>
                  <a:srgbClr val="FFFFFF"/>
                </a:solidFill>
                <a:latin typeface="Helvetica Neue Light"/>
                <a:ea typeface="Helvetica Neue Light"/>
                <a:cs typeface="Helvetica Neue Light"/>
                <a:sym typeface="Helvetica Neue Light"/>
              </a:defRPr>
            </a:lvl4pPr>
            <a:lvl5pPr lvl="4" rtl="0">
              <a:spcBef>
                <a:spcPts val="0"/>
              </a:spcBef>
              <a:spcAft>
                <a:spcPts val="0"/>
              </a:spcAft>
              <a:buNone/>
              <a:defRPr sz="2600">
                <a:solidFill>
                  <a:srgbClr val="FFFFFF"/>
                </a:solidFill>
                <a:latin typeface="Helvetica Neue Light"/>
                <a:ea typeface="Helvetica Neue Light"/>
                <a:cs typeface="Helvetica Neue Light"/>
                <a:sym typeface="Helvetica Neue Light"/>
              </a:defRPr>
            </a:lvl5pPr>
            <a:lvl6pPr lvl="5" rtl="0">
              <a:spcBef>
                <a:spcPts val="0"/>
              </a:spcBef>
              <a:spcAft>
                <a:spcPts val="0"/>
              </a:spcAft>
              <a:buNone/>
              <a:defRPr sz="2600">
                <a:solidFill>
                  <a:srgbClr val="FFFFFF"/>
                </a:solidFill>
                <a:latin typeface="Helvetica Neue Light"/>
                <a:ea typeface="Helvetica Neue Light"/>
                <a:cs typeface="Helvetica Neue Light"/>
                <a:sym typeface="Helvetica Neue Light"/>
              </a:defRPr>
            </a:lvl6pPr>
            <a:lvl7pPr lvl="6" rtl="0">
              <a:spcBef>
                <a:spcPts val="0"/>
              </a:spcBef>
              <a:spcAft>
                <a:spcPts val="0"/>
              </a:spcAft>
              <a:buNone/>
              <a:defRPr sz="2600">
                <a:solidFill>
                  <a:srgbClr val="FFFFFF"/>
                </a:solidFill>
                <a:latin typeface="Helvetica Neue Light"/>
                <a:ea typeface="Helvetica Neue Light"/>
                <a:cs typeface="Helvetica Neue Light"/>
                <a:sym typeface="Helvetica Neue Light"/>
              </a:defRPr>
            </a:lvl7pPr>
            <a:lvl8pPr lvl="7" rtl="0">
              <a:spcBef>
                <a:spcPts val="0"/>
              </a:spcBef>
              <a:spcAft>
                <a:spcPts val="0"/>
              </a:spcAft>
              <a:buNone/>
              <a:defRPr sz="2600">
                <a:solidFill>
                  <a:srgbClr val="FFFFFF"/>
                </a:solidFill>
                <a:latin typeface="Helvetica Neue Light"/>
                <a:ea typeface="Helvetica Neue Light"/>
                <a:cs typeface="Helvetica Neue Light"/>
                <a:sym typeface="Helvetica Neue Light"/>
              </a:defRPr>
            </a:lvl8pPr>
            <a:lvl9pPr lvl="8" rtl="0">
              <a:spcBef>
                <a:spcPts val="0"/>
              </a:spcBef>
              <a:spcAft>
                <a:spcPts val="0"/>
              </a:spcAft>
              <a:buNone/>
              <a:defRPr sz="2600">
                <a:solidFill>
                  <a:srgbClr val="FFFFFF"/>
                </a:solidFill>
                <a:latin typeface="Helvetica Neue Light"/>
                <a:ea typeface="Helvetica Neue Light"/>
                <a:cs typeface="Helvetica Neue Light"/>
                <a:sym typeface="Helvetica Neue Light"/>
              </a:defRPr>
            </a:lvl9pPr>
          </a:lstStyle>
          <a:p>
            <a:endParaRPr/>
          </a:p>
        </p:txBody>
      </p:sp>
      <p:grpSp>
        <p:nvGrpSpPr>
          <p:cNvPr id="300" name="Google Shape;300;p34"/>
          <p:cNvGrpSpPr/>
          <p:nvPr/>
        </p:nvGrpSpPr>
        <p:grpSpPr>
          <a:xfrm>
            <a:off x="821364" y="1227807"/>
            <a:ext cx="8776500" cy="3551488"/>
            <a:chOff x="821364" y="1075407"/>
            <a:chExt cx="8776500" cy="3551488"/>
          </a:xfrm>
        </p:grpSpPr>
        <p:pic>
          <p:nvPicPr>
            <p:cNvPr id="301" name="Google Shape;301;p34" descr="Image"/>
            <p:cNvPicPr preferRelativeResize="0"/>
            <p:nvPr/>
          </p:nvPicPr>
          <p:blipFill rotWithShape="1">
            <a:blip r:embed="rId3">
              <a:alphaModFix/>
            </a:blip>
            <a:srcRect/>
            <a:stretch/>
          </p:blipFill>
          <p:spPr>
            <a:xfrm>
              <a:off x="821364" y="1075407"/>
              <a:ext cx="7272673" cy="3551488"/>
            </a:xfrm>
            <a:prstGeom prst="rect">
              <a:avLst/>
            </a:prstGeom>
            <a:noFill/>
            <a:ln>
              <a:noFill/>
            </a:ln>
          </p:spPr>
        </p:pic>
        <p:pic>
          <p:nvPicPr>
            <p:cNvPr id="302" name="Google Shape;302;p34" descr="Image"/>
            <p:cNvPicPr preferRelativeResize="0"/>
            <p:nvPr/>
          </p:nvPicPr>
          <p:blipFill rotWithShape="1">
            <a:blip r:embed="rId4">
              <a:alphaModFix/>
            </a:blip>
            <a:srcRect/>
            <a:stretch/>
          </p:blipFill>
          <p:spPr>
            <a:xfrm>
              <a:off x="2686050" y="2516187"/>
              <a:ext cx="123300" cy="123300"/>
            </a:xfrm>
            <a:prstGeom prst="rect">
              <a:avLst/>
            </a:prstGeom>
            <a:noFill/>
            <a:ln>
              <a:noFill/>
            </a:ln>
          </p:spPr>
        </p:pic>
        <p:pic>
          <p:nvPicPr>
            <p:cNvPr id="303" name="Google Shape;303;p34" descr="Image"/>
            <p:cNvPicPr preferRelativeResize="0"/>
            <p:nvPr/>
          </p:nvPicPr>
          <p:blipFill rotWithShape="1">
            <a:blip r:embed="rId4">
              <a:alphaModFix/>
            </a:blip>
            <a:srcRect/>
            <a:stretch/>
          </p:blipFill>
          <p:spPr>
            <a:xfrm>
              <a:off x="4060825" y="2068512"/>
              <a:ext cx="123300" cy="123300"/>
            </a:xfrm>
            <a:prstGeom prst="rect">
              <a:avLst/>
            </a:prstGeom>
            <a:noFill/>
            <a:ln>
              <a:noFill/>
            </a:ln>
          </p:spPr>
        </p:pic>
        <p:pic>
          <p:nvPicPr>
            <p:cNvPr id="304" name="Google Shape;304;p34" descr="Image"/>
            <p:cNvPicPr preferRelativeResize="0"/>
            <p:nvPr/>
          </p:nvPicPr>
          <p:blipFill rotWithShape="1">
            <a:blip r:embed="rId4">
              <a:alphaModFix/>
            </a:blip>
            <a:srcRect/>
            <a:stretch/>
          </p:blipFill>
          <p:spPr>
            <a:xfrm>
              <a:off x="3257550" y="3811587"/>
              <a:ext cx="123300" cy="123300"/>
            </a:xfrm>
            <a:prstGeom prst="rect">
              <a:avLst/>
            </a:prstGeom>
            <a:noFill/>
            <a:ln>
              <a:noFill/>
            </a:ln>
          </p:spPr>
        </p:pic>
        <p:pic>
          <p:nvPicPr>
            <p:cNvPr id="305" name="Google Shape;305;p34" descr="Image"/>
            <p:cNvPicPr preferRelativeResize="0"/>
            <p:nvPr/>
          </p:nvPicPr>
          <p:blipFill rotWithShape="1">
            <a:blip r:embed="rId4">
              <a:alphaModFix/>
            </a:blip>
            <a:srcRect/>
            <a:stretch/>
          </p:blipFill>
          <p:spPr>
            <a:xfrm>
              <a:off x="6286500" y="3322637"/>
              <a:ext cx="123300" cy="123300"/>
            </a:xfrm>
            <a:prstGeom prst="rect">
              <a:avLst/>
            </a:prstGeom>
            <a:noFill/>
            <a:ln>
              <a:noFill/>
            </a:ln>
          </p:spPr>
        </p:pic>
        <p:pic>
          <p:nvPicPr>
            <p:cNvPr id="306" name="Google Shape;306;p34" descr="Image"/>
            <p:cNvPicPr preferRelativeResize="0"/>
            <p:nvPr/>
          </p:nvPicPr>
          <p:blipFill rotWithShape="1">
            <a:blip r:embed="rId4">
              <a:alphaModFix/>
            </a:blip>
            <a:srcRect/>
            <a:stretch/>
          </p:blipFill>
          <p:spPr>
            <a:xfrm>
              <a:off x="7007225" y="2582862"/>
              <a:ext cx="123300" cy="123300"/>
            </a:xfrm>
            <a:prstGeom prst="rect">
              <a:avLst/>
            </a:prstGeom>
            <a:noFill/>
            <a:ln>
              <a:noFill/>
            </a:ln>
          </p:spPr>
        </p:pic>
        <p:pic>
          <p:nvPicPr>
            <p:cNvPr id="307" name="Google Shape;307;p34" descr="Image"/>
            <p:cNvPicPr preferRelativeResize="0"/>
            <p:nvPr/>
          </p:nvPicPr>
          <p:blipFill rotWithShape="1">
            <a:blip r:embed="rId4">
              <a:alphaModFix/>
            </a:blip>
            <a:srcRect/>
            <a:stretch/>
          </p:blipFill>
          <p:spPr>
            <a:xfrm>
              <a:off x="7213600" y="4078287"/>
              <a:ext cx="123300" cy="123300"/>
            </a:xfrm>
            <a:prstGeom prst="rect">
              <a:avLst/>
            </a:prstGeom>
            <a:noFill/>
            <a:ln>
              <a:noFill/>
            </a:ln>
          </p:spPr>
        </p:pic>
        <p:sp>
          <p:nvSpPr>
            <p:cNvPr id="308" name="Google Shape;308;p34"/>
            <p:cNvSpPr txBox="1"/>
            <p:nvPr/>
          </p:nvSpPr>
          <p:spPr>
            <a:xfrm>
              <a:off x="2733715" y="2706928"/>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VIRGINIA, USA</a:t>
              </a:r>
              <a:endParaRPr/>
            </a:p>
          </p:txBody>
        </p:sp>
        <p:sp>
          <p:nvSpPr>
            <p:cNvPr id="309" name="Google Shape;309;p34"/>
            <p:cNvSpPr txBox="1"/>
            <p:nvPr/>
          </p:nvSpPr>
          <p:spPr>
            <a:xfrm>
              <a:off x="4078489" y="1911591"/>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DUBLIN, IRELAND</a:t>
              </a:r>
              <a:endParaRPr/>
            </a:p>
          </p:txBody>
        </p:sp>
        <p:sp>
          <p:nvSpPr>
            <p:cNvPr id="310" name="Google Shape;310;p34"/>
            <p:cNvSpPr txBox="1"/>
            <p:nvPr/>
          </p:nvSpPr>
          <p:spPr>
            <a:xfrm>
              <a:off x="6316864" y="3189532"/>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SINGAPORE</a:t>
              </a:r>
              <a:endParaRPr/>
            </a:p>
          </p:txBody>
        </p:sp>
        <p:sp>
          <p:nvSpPr>
            <p:cNvPr id="311" name="Google Shape;311;p34"/>
            <p:cNvSpPr txBox="1"/>
            <p:nvPr/>
          </p:nvSpPr>
          <p:spPr>
            <a:xfrm>
              <a:off x="7218564" y="3968984"/>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SYDNEY, AUSTRALIA</a:t>
              </a:r>
              <a:endParaRPr/>
            </a:p>
          </p:txBody>
        </p:sp>
        <p:sp>
          <p:nvSpPr>
            <p:cNvPr id="312" name="Google Shape;312;p34"/>
            <p:cNvSpPr txBox="1"/>
            <p:nvPr/>
          </p:nvSpPr>
          <p:spPr>
            <a:xfrm>
              <a:off x="7048702" y="2772016"/>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TOKYO, JAPAN</a:t>
              </a:r>
              <a:endParaRPr/>
            </a:p>
          </p:txBody>
        </p:sp>
        <p:sp>
          <p:nvSpPr>
            <p:cNvPr id="313" name="Google Shape;313;p34"/>
            <p:cNvSpPr txBox="1"/>
            <p:nvPr/>
          </p:nvSpPr>
          <p:spPr>
            <a:xfrm>
              <a:off x="3284739" y="3661016"/>
              <a:ext cx="2379300" cy="75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600">
                  <a:solidFill>
                    <a:srgbClr val="0D122C"/>
                  </a:solidFill>
                </a:rPr>
                <a:t>SAO PAULO, BRAZIL</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hart Slide 1">
  <p:cSld name="CUSTOM_20">
    <p:spTree>
      <p:nvGrpSpPr>
        <p:cNvPr id="1" name="Shape 314"/>
        <p:cNvGrpSpPr/>
        <p:nvPr/>
      </p:nvGrpSpPr>
      <p:grpSpPr>
        <a:xfrm>
          <a:off x="0" y="0"/>
          <a:ext cx="0" cy="0"/>
          <a:chOff x="0" y="0"/>
          <a:chExt cx="0" cy="0"/>
        </a:xfrm>
      </p:grpSpPr>
      <p:pic>
        <p:nvPicPr>
          <p:cNvPr id="315" name="Google Shape;315;p35"/>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16" name="Google Shape;316;p35"/>
          <p:cNvSpPr txBox="1">
            <a:spLocks noGrp="1"/>
          </p:cNvSpPr>
          <p:nvPr>
            <p:ph type="title"/>
          </p:nvPr>
        </p:nvSpPr>
        <p:spPr>
          <a:xfrm>
            <a:off x="173725" y="155450"/>
            <a:ext cx="2265300" cy="797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17" name="Google Shape;317;p35"/>
          <p:cNvSpPr txBox="1">
            <a:spLocks noGrp="1"/>
          </p:cNvSpPr>
          <p:nvPr>
            <p:ph type="subTitle" idx="1"/>
          </p:nvPr>
        </p:nvSpPr>
        <p:spPr>
          <a:xfrm>
            <a:off x="173725" y="1169970"/>
            <a:ext cx="2265300" cy="66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roduct Diagram Slide">
  <p:cSld name="CUSTOM_21">
    <p:spTree>
      <p:nvGrpSpPr>
        <p:cNvPr id="1" name="Shape 318"/>
        <p:cNvGrpSpPr/>
        <p:nvPr/>
      </p:nvGrpSpPr>
      <p:grpSpPr>
        <a:xfrm>
          <a:off x="0" y="0"/>
          <a:ext cx="0" cy="0"/>
          <a:chOff x="0" y="0"/>
          <a:chExt cx="0" cy="0"/>
        </a:xfrm>
      </p:grpSpPr>
      <p:pic>
        <p:nvPicPr>
          <p:cNvPr id="319" name="Google Shape;319;p36"/>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20" name="Google Shape;320;p36"/>
          <p:cNvSpPr txBox="1">
            <a:spLocks noGrp="1"/>
          </p:cNvSpPr>
          <p:nvPr>
            <p:ph type="title"/>
          </p:nvPr>
        </p:nvSpPr>
        <p:spPr>
          <a:xfrm>
            <a:off x="404050" y="358075"/>
            <a:ext cx="55635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21" name="Google Shape;321;p36"/>
          <p:cNvSpPr txBox="1">
            <a:spLocks noGrp="1"/>
          </p:cNvSpPr>
          <p:nvPr>
            <p:ph type="subTitle" idx="1"/>
          </p:nvPr>
        </p:nvSpPr>
        <p:spPr>
          <a:xfrm>
            <a:off x="404050" y="1638375"/>
            <a:ext cx="3816300" cy="2731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ogo Slide">
  <p:cSld name="CUSTOM_22">
    <p:spTree>
      <p:nvGrpSpPr>
        <p:cNvPr id="1" name="Shape 322"/>
        <p:cNvGrpSpPr/>
        <p:nvPr/>
      </p:nvGrpSpPr>
      <p:grpSpPr>
        <a:xfrm>
          <a:off x="0" y="0"/>
          <a:ext cx="0" cy="0"/>
          <a:chOff x="0" y="0"/>
          <a:chExt cx="0" cy="0"/>
        </a:xfrm>
      </p:grpSpPr>
      <p:pic>
        <p:nvPicPr>
          <p:cNvPr id="323" name="Google Shape;323;p37"/>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324" name="Google Shape;324;p37"/>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25" name="Google Shape;325;p3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326" name="Google Shape;326;p37"/>
          <p:cNvPicPr preferRelativeResize="0"/>
          <p:nvPr/>
        </p:nvPicPr>
        <p:blipFill>
          <a:blip r:embed="rId3">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s Slide 2">
  <p:cSld name="CUSTOM_23_1">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1364250" y="685056"/>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29" name="Google Shape;329;p38"/>
          <p:cNvSpPr txBox="1">
            <a:spLocks noGrp="1"/>
          </p:cNvSpPr>
          <p:nvPr>
            <p:ph type="subTitle" idx="1"/>
          </p:nvPr>
        </p:nvSpPr>
        <p:spPr>
          <a:xfrm>
            <a:off x="2368200" y="1167521"/>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330" name="Google Shape;330;p38"/>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31" name="Google Shape;331;p38"/>
          <p:cNvSpPr txBox="1">
            <a:spLocks noGrp="1"/>
          </p:cNvSpPr>
          <p:nvPr>
            <p:ph type="subTitle" idx="2"/>
          </p:nvPr>
        </p:nvSpPr>
        <p:spPr>
          <a:xfrm>
            <a:off x="115782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32" name="Google Shape;332;p38"/>
          <p:cNvSpPr txBox="1">
            <a:spLocks noGrp="1"/>
          </p:cNvSpPr>
          <p:nvPr>
            <p:ph type="subTitle" idx="3"/>
          </p:nvPr>
        </p:nvSpPr>
        <p:spPr>
          <a:xfrm>
            <a:off x="115782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33" name="Google Shape;333;p38"/>
          <p:cNvSpPr txBox="1">
            <a:spLocks noGrp="1"/>
          </p:cNvSpPr>
          <p:nvPr>
            <p:ph type="subTitle" idx="4"/>
          </p:nvPr>
        </p:nvSpPr>
        <p:spPr>
          <a:xfrm>
            <a:off x="3581200"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34" name="Google Shape;334;p38"/>
          <p:cNvSpPr txBox="1">
            <a:spLocks noGrp="1"/>
          </p:cNvSpPr>
          <p:nvPr>
            <p:ph type="subTitle" idx="5"/>
          </p:nvPr>
        </p:nvSpPr>
        <p:spPr>
          <a:xfrm>
            <a:off x="3581200"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35" name="Google Shape;335;p38"/>
          <p:cNvSpPr txBox="1">
            <a:spLocks noGrp="1"/>
          </p:cNvSpPr>
          <p:nvPr>
            <p:ph type="subTitle" idx="6"/>
          </p:nvPr>
        </p:nvSpPr>
        <p:spPr>
          <a:xfrm>
            <a:off x="600457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36" name="Google Shape;336;p38"/>
          <p:cNvSpPr txBox="1">
            <a:spLocks noGrp="1"/>
          </p:cNvSpPr>
          <p:nvPr>
            <p:ph type="subTitle" idx="7"/>
          </p:nvPr>
        </p:nvSpPr>
        <p:spPr>
          <a:xfrm>
            <a:off x="600457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rgbClr val="565B73"/>
                </a:solidFill>
                <a:latin typeface="Helvetica Neue Light"/>
                <a:ea typeface="Helvetica Neue Light"/>
                <a:cs typeface="Helvetica Neue Light"/>
                <a:sym typeface="Helvetica Neue Light"/>
              </a:defRPr>
            </a:lvl9pPr>
          </a:lstStyle>
          <a:p>
            <a:endParaRPr/>
          </a:p>
        </p:txBody>
      </p:sp>
      <p:sp>
        <p:nvSpPr>
          <p:cNvPr id="337" name="Google Shape;337;p38"/>
          <p:cNvSpPr txBox="1">
            <a:spLocks noGrp="1"/>
          </p:cNvSpPr>
          <p:nvPr>
            <p:ph type="subTitle" idx="8"/>
          </p:nvPr>
        </p:nvSpPr>
        <p:spPr>
          <a:xfrm>
            <a:off x="4159528" y="2345266"/>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38" name="Google Shape;338;p38"/>
          <p:cNvSpPr txBox="1">
            <a:spLocks noGrp="1"/>
          </p:cNvSpPr>
          <p:nvPr>
            <p:ph type="subTitle" idx="9"/>
          </p:nvPr>
        </p:nvSpPr>
        <p:spPr>
          <a:xfrm>
            <a:off x="6593878" y="2345266"/>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
        <p:nvSpPr>
          <p:cNvPr id="339" name="Google Shape;339;p38"/>
          <p:cNvSpPr txBox="1">
            <a:spLocks noGrp="1"/>
          </p:cNvSpPr>
          <p:nvPr>
            <p:ph type="subTitle" idx="13"/>
          </p:nvPr>
        </p:nvSpPr>
        <p:spPr>
          <a:xfrm>
            <a:off x="1745678" y="2318174"/>
            <a:ext cx="768900" cy="379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000" b="1">
                <a:solidFill>
                  <a:srgbClr val="FFFFFF"/>
                </a:solidFill>
                <a:latin typeface="Helvetica Neue"/>
                <a:ea typeface="Helvetica Neue"/>
                <a:cs typeface="Helvetica Neue"/>
                <a:sym typeface="Helvetica Neue"/>
              </a:defRPr>
            </a:lvl1pPr>
            <a:lvl2pPr lvl="1" rtl="0">
              <a:spcBef>
                <a:spcPts val="0"/>
              </a:spcBef>
              <a:spcAft>
                <a:spcPts val="0"/>
              </a:spcAft>
              <a:buNone/>
              <a:defRPr sz="2000"/>
            </a:lvl2pPr>
            <a:lvl3pPr lvl="2" rtl="0">
              <a:spcBef>
                <a:spcPts val="0"/>
              </a:spcBef>
              <a:spcAft>
                <a:spcPts val="0"/>
              </a:spcAft>
              <a:buNone/>
              <a:defRPr sz="2000"/>
            </a:lvl3pPr>
            <a:lvl4pPr lvl="3" rtl="0">
              <a:spcBef>
                <a:spcPts val="0"/>
              </a:spcBef>
              <a:spcAft>
                <a:spcPts val="0"/>
              </a:spcAft>
              <a:buNone/>
              <a:defRPr sz="2000"/>
            </a:lvl4pPr>
            <a:lvl5pPr lvl="4" rtl="0">
              <a:spcBef>
                <a:spcPts val="0"/>
              </a:spcBef>
              <a:spcAft>
                <a:spcPts val="0"/>
              </a:spcAft>
              <a:buNone/>
              <a:defRPr sz="2000"/>
            </a:lvl5pPr>
            <a:lvl6pPr lvl="5" rtl="0">
              <a:spcBef>
                <a:spcPts val="0"/>
              </a:spcBef>
              <a:spcAft>
                <a:spcPts val="0"/>
              </a:spcAft>
              <a:buNone/>
              <a:defRPr sz="2000"/>
            </a:lvl6pPr>
            <a:lvl7pPr lvl="6" rtl="0">
              <a:spcBef>
                <a:spcPts val="0"/>
              </a:spcBef>
              <a:spcAft>
                <a:spcPts val="0"/>
              </a:spcAft>
              <a:buNone/>
              <a:defRPr sz="2000"/>
            </a:lvl7pPr>
            <a:lvl8pPr lvl="7" rtl="0">
              <a:spcBef>
                <a:spcPts val="0"/>
              </a:spcBef>
              <a:spcAft>
                <a:spcPts val="0"/>
              </a:spcAft>
              <a:buNone/>
              <a:defRPr sz="2000"/>
            </a:lvl8pPr>
            <a:lvl9pPr lvl="8" rtl="0">
              <a:spcBef>
                <a:spcPts val="0"/>
              </a:spcBef>
              <a:spcAft>
                <a:spcPts val="0"/>
              </a:spcAft>
              <a:buNone/>
              <a:defRPr sz="20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s Slide 2 1">
  <p:cSld name="CUSTOM_23_1_1">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1364250" y="685056"/>
            <a:ext cx="6415500" cy="559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2600">
                <a:latin typeface="Helvetica Neue Light"/>
                <a:ea typeface="Helvetica Neue Light"/>
                <a:cs typeface="Helvetica Neue Light"/>
                <a:sym typeface="Helvetica Neue Light"/>
              </a:defRPr>
            </a:lvl2pPr>
            <a:lvl3pPr lvl="2" algn="ctr" rtl="0">
              <a:spcBef>
                <a:spcPts val="0"/>
              </a:spcBef>
              <a:spcAft>
                <a:spcPts val="0"/>
              </a:spcAft>
              <a:buNone/>
              <a:defRPr sz="2600">
                <a:latin typeface="Helvetica Neue Light"/>
                <a:ea typeface="Helvetica Neue Light"/>
                <a:cs typeface="Helvetica Neue Light"/>
                <a:sym typeface="Helvetica Neue Light"/>
              </a:defRPr>
            </a:lvl3pPr>
            <a:lvl4pPr lvl="3" algn="ctr" rtl="0">
              <a:spcBef>
                <a:spcPts val="0"/>
              </a:spcBef>
              <a:spcAft>
                <a:spcPts val="0"/>
              </a:spcAft>
              <a:buNone/>
              <a:defRPr sz="2600">
                <a:latin typeface="Helvetica Neue Light"/>
                <a:ea typeface="Helvetica Neue Light"/>
                <a:cs typeface="Helvetica Neue Light"/>
                <a:sym typeface="Helvetica Neue Light"/>
              </a:defRPr>
            </a:lvl4pPr>
            <a:lvl5pPr lvl="4" algn="ctr" rtl="0">
              <a:spcBef>
                <a:spcPts val="0"/>
              </a:spcBef>
              <a:spcAft>
                <a:spcPts val="0"/>
              </a:spcAft>
              <a:buNone/>
              <a:defRPr sz="2600">
                <a:latin typeface="Helvetica Neue Light"/>
                <a:ea typeface="Helvetica Neue Light"/>
                <a:cs typeface="Helvetica Neue Light"/>
                <a:sym typeface="Helvetica Neue Light"/>
              </a:defRPr>
            </a:lvl5pPr>
            <a:lvl6pPr lvl="5" algn="ctr" rtl="0">
              <a:spcBef>
                <a:spcPts val="0"/>
              </a:spcBef>
              <a:spcAft>
                <a:spcPts val="0"/>
              </a:spcAft>
              <a:buNone/>
              <a:defRPr sz="2600">
                <a:latin typeface="Helvetica Neue Light"/>
                <a:ea typeface="Helvetica Neue Light"/>
                <a:cs typeface="Helvetica Neue Light"/>
                <a:sym typeface="Helvetica Neue Light"/>
              </a:defRPr>
            </a:lvl6pPr>
            <a:lvl7pPr lvl="6" algn="ctr" rtl="0">
              <a:spcBef>
                <a:spcPts val="0"/>
              </a:spcBef>
              <a:spcAft>
                <a:spcPts val="0"/>
              </a:spcAft>
              <a:buNone/>
              <a:defRPr sz="2600">
                <a:latin typeface="Helvetica Neue Light"/>
                <a:ea typeface="Helvetica Neue Light"/>
                <a:cs typeface="Helvetica Neue Light"/>
                <a:sym typeface="Helvetica Neue Light"/>
              </a:defRPr>
            </a:lvl7pPr>
            <a:lvl8pPr lvl="7" algn="ctr" rtl="0">
              <a:spcBef>
                <a:spcPts val="0"/>
              </a:spcBef>
              <a:spcAft>
                <a:spcPts val="0"/>
              </a:spcAft>
              <a:buNone/>
              <a:defRPr sz="2600">
                <a:latin typeface="Helvetica Neue Light"/>
                <a:ea typeface="Helvetica Neue Light"/>
                <a:cs typeface="Helvetica Neue Light"/>
                <a:sym typeface="Helvetica Neue Light"/>
              </a:defRPr>
            </a:lvl8pPr>
            <a:lvl9pPr lvl="8" algn="ctr"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42" name="Google Shape;342;p39"/>
          <p:cNvSpPr txBox="1">
            <a:spLocks noGrp="1"/>
          </p:cNvSpPr>
          <p:nvPr>
            <p:ph type="subTitle" idx="1"/>
          </p:nvPr>
        </p:nvSpPr>
        <p:spPr>
          <a:xfrm>
            <a:off x="2368200" y="1167521"/>
            <a:ext cx="4407600" cy="70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343" name="Google Shape;343;p39"/>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44" name="Google Shape;344;p39"/>
          <p:cNvSpPr txBox="1">
            <a:spLocks noGrp="1"/>
          </p:cNvSpPr>
          <p:nvPr>
            <p:ph type="subTitle" idx="2"/>
          </p:nvPr>
        </p:nvSpPr>
        <p:spPr>
          <a:xfrm>
            <a:off x="115782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5" name="Google Shape;345;p39"/>
          <p:cNvSpPr txBox="1">
            <a:spLocks noGrp="1"/>
          </p:cNvSpPr>
          <p:nvPr>
            <p:ph type="subTitle" idx="3"/>
          </p:nvPr>
        </p:nvSpPr>
        <p:spPr>
          <a:xfrm>
            <a:off x="115782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346" name="Google Shape;346;p39"/>
          <p:cNvSpPr txBox="1">
            <a:spLocks noGrp="1"/>
          </p:cNvSpPr>
          <p:nvPr>
            <p:ph type="subTitle" idx="4"/>
          </p:nvPr>
        </p:nvSpPr>
        <p:spPr>
          <a:xfrm>
            <a:off x="3581200"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7" name="Google Shape;347;p39"/>
          <p:cNvSpPr txBox="1">
            <a:spLocks noGrp="1"/>
          </p:cNvSpPr>
          <p:nvPr>
            <p:ph type="subTitle" idx="5"/>
          </p:nvPr>
        </p:nvSpPr>
        <p:spPr>
          <a:xfrm>
            <a:off x="3581200"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
        <p:nvSpPr>
          <p:cNvPr id="348" name="Google Shape;348;p39"/>
          <p:cNvSpPr txBox="1">
            <a:spLocks noGrp="1"/>
          </p:cNvSpPr>
          <p:nvPr>
            <p:ph type="subTitle" idx="6"/>
          </p:nvPr>
        </p:nvSpPr>
        <p:spPr>
          <a:xfrm>
            <a:off x="6004575" y="301940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2pPr>
            <a:lvl3pPr lvl="2"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3pPr>
            <a:lvl4pPr lvl="3"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4pPr>
            <a:lvl5pPr lvl="4"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5pPr>
            <a:lvl6pPr lvl="5"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6pPr>
            <a:lvl7pPr lvl="6"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7pPr>
            <a:lvl8pPr lvl="7"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8pPr>
            <a:lvl9pPr lvl="8" algn="ctr" rtl="0">
              <a:spcBef>
                <a:spcPts val="0"/>
              </a:spcBef>
              <a:spcAft>
                <a:spcPts val="0"/>
              </a:spcAft>
              <a:buNone/>
              <a:defRPr sz="1600">
                <a:solidFill>
                  <a:schemeClr val="lt1"/>
                </a:solidFill>
                <a:latin typeface="Helvetica Neue Light"/>
                <a:ea typeface="Helvetica Neue Light"/>
                <a:cs typeface="Helvetica Neue Light"/>
                <a:sym typeface="Helvetica Neue Light"/>
              </a:defRPr>
            </a:lvl9pPr>
          </a:lstStyle>
          <a:p>
            <a:endParaRPr/>
          </a:p>
        </p:txBody>
      </p:sp>
      <p:sp>
        <p:nvSpPr>
          <p:cNvPr id="349" name="Google Shape;349;p39"/>
          <p:cNvSpPr txBox="1">
            <a:spLocks noGrp="1"/>
          </p:cNvSpPr>
          <p:nvPr>
            <p:ph type="subTitle" idx="7"/>
          </p:nvPr>
        </p:nvSpPr>
        <p:spPr>
          <a:xfrm>
            <a:off x="6004575" y="3630252"/>
            <a:ext cx="1944600" cy="68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1pPr>
            <a:lvl2pPr lvl="1"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2pPr>
            <a:lvl3pPr lvl="2"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3pPr>
            <a:lvl4pPr lvl="3"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4pPr>
            <a:lvl5pPr lvl="4"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5pPr>
            <a:lvl6pPr lvl="5"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6pPr>
            <a:lvl7pPr lvl="6"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7pPr>
            <a:lvl8pPr lvl="7"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8pPr>
            <a:lvl9pPr lvl="8" algn="ctr" rtl="0">
              <a:spcBef>
                <a:spcPts val="0"/>
              </a:spcBef>
              <a:spcAft>
                <a:spcPts val="0"/>
              </a:spcAft>
              <a:buNone/>
              <a:defRPr sz="1200">
                <a:solidFill>
                  <a:schemeClr val="accent1"/>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am Slide 1">
  <p:cSld name="CUSTOM_23">
    <p:spTree>
      <p:nvGrpSpPr>
        <p:cNvPr id="1" name="Shape 350"/>
        <p:cNvGrpSpPr/>
        <p:nvPr/>
      </p:nvGrpSpPr>
      <p:grpSpPr>
        <a:xfrm>
          <a:off x="0" y="0"/>
          <a:ext cx="0" cy="0"/>
          <a:chOff x="0" y="0"/>
          <a:chExt cx="0" cy="0"/>
        </a:xfrm>
      </p:grpSpPr>
      <p:sp>
        <p:nvSpPr>
          <p:cNvPr id="351" name="Google Shape;351;p40"/>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52" name="Google Shape;352;p40"/>
          <p:cNvSpPr txBox="1">
            <a:spLocks noGrp="1"/>
          </p:cNvSpPr>
          <p:nvPr>
            <p:ph type="subTitle" idx="1"/>
          </p:nvPr>
        </p:nvSpPr>
        <p:spPr>
          <a:xfrm>
            <a:off x="404050" y="876375"/>
            <a:ext cx="5438400" cy="46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53" name="Google Shape;353;p40"/>
          <p:cNvSpPr txBox="1">
            <a:spLocks noGrp="1"/>
          </p:cNvSpPr>
          <p:nvPr>
            <p:ph type="subTitle" idx="2"/>
          </p:nvPr>
        </p:nvSpPr>
        <p:spPr>
          <a:xfrm>
            <a:off x="474125"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4" name="Google Shape;354;p40"/>
          <p:cNvSpPr txBox="1">
            <a:spLocks noGrp="1"/>
          </p:cNvSpPr>
          <p:nvPr>
            <p:ph type="subTitle" idx="3"/>
          </p:nvPr>
        </p:nvSpPr>
        <p:spPr>
          <a:xfrm>
            <a:off x="2498450"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5" name="Google Shape;355;p40"/>
          <p:cNvSpPr txBox="1">
            <a:spLocks noGrp="1"/>
          </p:cNvSpPr>
          <p:nvPr>
            <p:ph type="subTitle" idx="4"/>
          </p:nvPr>
        </p:nvSpPr>
        <p:spPr>
          <a:xfrm>
            <a:off x="4522775"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6" name="Google Shape;356;p40"/>
          <p:cNvSpPr txBox="1">
            <a:spLocks noGrp="1"/>
          </p:cNvSpPr>
          <p:nvPr>
            <p:ph type="subTitle" idx="5"/>
          </p:nvPr>
        </p:nvSpPr>
        <p:spPr>
          <a:xfrm>
            <a:off x="6547100" y="3813551"/>
            <a:ext cx="19446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7" name="Google Shape;357;p40"/>
          <p:cNvSpPr txBox="1">
            <a:spLocks noGrp="1"/>
          </p:cNvSpPr>
          <p:nvPr>
            <p:ph type="subTitle" idx="6"/>
          </p:nvPr>
        </p:nvSpPr>
        <p:spPr>
          <a:xfrm>
            <a:off x="474125"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8" name="Google Shape;358;p40"/>
          <p:cNvSpPr txBox="1">
            <a:spLocks noGrp="1"/>
          </p:cNvSpPr>
          <p:nvPr>
            <p:ph type="subTitle" idx="7"/>
          </p:nvPr>
        </p:nvSpPr>
        <p:spPr>
          <a:xfrm>
            <a:off x="2498450"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59" name="Google Shape;359;p40"/>
          <p:cNvSpPr txBox="1">
            <a:spLocks noGrp="1"/>
          </p:cNvSpPr>
          <p:nvPr>
            <p:ph type="subTitle" idx="8"/>
          </p:nvPr>
        </p:nvSpPr>
        <p:spPr>
          <a:xfrm>
            <a:off x="4522775"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0" name="Google Shape;360;p40"/>
          <p:cNvSpPr txBox="1">
            <a:spLocks noGrp="1"/>
          </p:cNvSpPr>
          <p:nvPr>
            <p:ph type="subTitle" idx="9"/>
          </p:nvPr>
        </p:nvSpPr>
        <p:spPr>
          <a:xfrm>
            <a:off x="6547100" y="4192847"/>
            <a:ext cx="19446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pic>
        <p:nvPicPr>
          <p:cNvPr id="361" name="Google Shape;361;p40"/>
          <p:cNvPicPr preferRelativeResize="0"/>
          <p:nvPr/>
        </p:nvPicPr>
        <p:blipFill>
          <a:blip r:embed="rId2">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egal Disclaimer">
  <p:cSld name="CUSTOM_26">
    <p:spTree>
      <p:nvGrpSpPr>
        <p:cNvPr id="1" name="Shape 34"/>
        <p:cNvGrpSpPr/>
        <p:nvPr/>
      </p:nvGrpSpPr>
      <p:grpSpPr>
        <a:xfrm>
          <a:off x="0" y="0"/>
          <a:ext cx="0" cy="0"/>
          <a:chOff x="0" y="0"/>
          <a:chExt cx="0" cy="0"/>
        </a:xfrm>
      </p:grpSpPr>
      <p:sp>
        <p:nvSpPr>
          <p:cNvPr id="35" name="Google Shape;35;p5"/>
          <p:cNvSpPr txBox="1"/>
          <p:nvPr/>
        </p:nvSpPr>
        <p:spPr>
          <a:xfrm>
            <a:off x="508116" y="1065629"/>
            <a:ext cx="3799500" cy="3732600"/>
          </a:xfrm>
          <a:prstGeom prst="rect">
            <a:avLst/>
          </a:prstGeom>
          <a:noFill/>
          <a:ln>
            <a:noFill/>
          </a:ln>
        </p:spPr>
        <p:txBody>
          <a:bodyPr spcFirstLastPara="1" wrap="square" lIns="19050" tIns="19050" rIns="19050" bIns="19050" anchor="t" anchorCtr="0">
            <a:noAutofit/>
          </a:bodyPr>
          <a:lstStyle/>
          <a:p>
            <a:pPr marL="0" marR="0" lvl="0" indent="0" algn="just" rtl="0">
              <a:lnSpc>
                <a:spcPct val="120000"/>
              </a:lnSpc>
              <a:spcBef>
                <a:spcPts val="0"/>
              </a:spcBef>
              <a:spcAft>
                <a:spcPts val="0"/>
              </a:spcAft>
              <a:buClr>
                <a:srgbClr val="1B2847"/>
              </a:buClr>
              <a:buSzPts val="700"/>
              <a:buFont typeface="Arial"/>
              <a:buNone/>
            </a:pPr>
            <a:r>
              <a:rPr lang="en" sz="700">
                <a:solidFill>
                  <a:srgbClr val="0D122B"/>
                </a:solidFill>
                <a:latin typeface="Helvetica Neue Light"/>
                <a:ea typeface="Helvetica Neue Light"/>
                <a:cs typeface="Helvetica Neue Light"/>
                <a:sym typeface="Helvetica Neue Light"/>
              </a:rPr>
              <a:t>This presentation and the accompanying oral presentation contain forward-looking statements. All statements other than statements of historical fact contained in this presentation, including statements as to future results of operations and financial position, planned products and services, business strategy and plans, objectives of management for future operations of Twilio Inc. and its subsidiaries (“Twilio” or the “Company”), market size and growth opportunities, competitive position and technological and market trends,  are forward-looking statements.  In some cases, you can identify forward-looking statements by terms such as “expect,” “plan,” “anticipate,” “intend,” “target,” “project,” “predict,” “potential,” “explore” or “continue” or the negative of these terms or other similar words. Twilio has based these forward-looking statements largely on its current expectations and assumptions and on information available as of the date of this presentation. The Company assumes no obligation to update any forward-looking statements after the date of this presentation, except as required by law.</a:t>
            </a:r>
            <a:endParaRPr sz="700">
              <a:solidFill>
                <a:srgbClr val="0D122B"/>
              </a:solidFill>
              <a:latin typeface="Helvetica Neue Light"/>
              <a:ea typeface="Helvetica Neue Light"/>
              <a:cs typeface="Helvetica Neue Light"/>
              <a:sym typeface="Helvetica Neue Light"/>
            </a:endParaRPr>
          </a:p>
          <a:p>
            <a:pPr marL="0" marR="0" lvl="0" indent="0" algn="just" rtl="0">
              <a:lnSpc>
                <a:spcPct val="120000"/>
              </a:lnSpc>
              <a:spcBef>
                <a:spcPts val="0"/>
              </a:spcBef>
              <a:spcAft>
                <a:spcPts val="0"/>
              </a:spcAft>
              <a:buClr>
                <a:srgbClr val="1B2847"/>
              </a:buClr>
              <a:buSzPts val="700"/>
              <a:buFont typeface="Arial"/>
              <a:buNone/>
            </a:pPr>
            <a:r>
              <a:rPr lang="en" sz="700">
                <a:solidFill>
                  <a:srgbClr val="0D122B"/>
                </a:solidFill>
                <a:latin typeface="Helvetica Neue Light"/>
                <a:ea typeface="Helvetica Neue Light"/>
                <a:cs typeface="Helvetica Neue Light"/>
                <a:sym typeface="Helvetica Neue Light"/>
              </a:rPr>
              <a:t>The forward-looking statements contained in this presentation and the accompanying oral presentation are subject to known and unknown risks, uncertainties, assumptions and other factors that may cause actual results or outcomes to be materially different from any future results or outcomes expressed or implied by the forward-looking statements.  These risks, uncertainties, assumptions and other factors include, but are not limited to, those related to the Company’s business and financial performance, the Company’s ability to attract and retain customers, the Company’s ability to develop new products and services and enhance existing products and services, the Company’s ability to respond rapidly to emerging technology trends </a:t>
            </a:r>
            <a:r>
              <a:rPr lang="en" sz="700" u="sng">
                <a:solidFill>
                  <a:srgbClr val="0D122B"/>
                </a:solidFill>
                <a:latin typeface="Helvetica Neue Light"/>
                <a:ea typeface="Helvetica Neue Light"/>
                <a:cs typeface="Helvetica Neue Light"/>
                <a:sym typeface="Helvetica Neue Light"/>
              </a:rPr>
              <a:t>and adapt to adverse changes in general economic or market conditions, the Company’s ability to comply with modified or new industry standards, laws and regulations applying to its business,</a:t>
            </a:r>
            <a:r>
              <a:rPr lang="en" sz="700">
                <a:solidFill>
                  <a:srgbClr val="0D122B"/>
                </a:solidFill>
                <a:latin typeface="Helvetica Neue Light"/>
                <a:ea typeface="Helvetica Neue Light"/>
                <a:cs typeface="Helvetica Neue Light"/>
                <a:sym typeface="Helvetica Neue Light"/>
              </a:rPr>
              <a:t> the Company’s ability to execute on its business strategy, the Company’s ability to compete effectively and the Company’s ability to manage growth</a:t>
            </a:r>
            <a:r>
              <a:rPr lang="en" sz="700" u="sng">
                <a:solidFill>
                  <a:srgbClr val="0D122B"/>
                </a:solidFill>
                <a:latin typeface="Helvetica Neue Light"/>
                <a:ea typeface="Helvetica Neue Light"/>
                <a:cs typeface="Helvetica Neue Light"/>
                <a:sym typeface="Helvetica Neue Light"/>
              </a:rPr>
              <a:t>. </a:t>
            </a:r>
            <a:r>
              <a:rPr lang="en" sz="700">
                <a:solidFill>
                  <a:srgbClr val="0D122B"/>
                </a:solidFill>
                <a:latin typeface="Helvetica Neue Light"/>
                <a:ea typeface="Helvetica Neue Light"/>
                <a:cs typeface="Helvetica Neue Light"/>
                <a:sym typeface="Helvetica Neue Light"/>
              </a:rPr>
              <a:t>Moreover, the Company operates in a very competitive and rapidly changing environment, and new risks may emerge from time to time. It is not possible for the Company to predict all risks, nor can the Company assess the impact of all factors on its business or the extent to which any factor, or combination of factors, may cause actual results or outcomes to differ materially from those contained in any forward-looking statements the   Company may make.</a:t>
            </a:r>
            <a:endParaRPr sz="700">
              <a:solidFill>
                <a:srgbClr val="0D122B"/>
              </a:solidFill>
              <a:latin typeface="Helvetica Neue Light"/>
              <a:ea typeface="Helvetica Neue Light"/>
              <a:cs typeface="Helvetica Neue Light"/>
              <a:sym typeface="Helvetica Neue Light"/>
            </a:endParaRPr>
          </a:p>
        </p:txBody>
      </p:sp>
      <p:sp>
        <p:nvSpPr>
          <p:cNvPr id="36" name="Google Shape;36;p5"/>
          <p:cNvSpPr txBox="1"/>
          <p:nvPr/>
        </p:nvSpPr>
        <p:spPr>
          <a:xfrm>
            <a:off x="4745625" y="1065629"/>
            <a:ext cx="3799500" cy="3504300"/>
          </a:xfrm>
          <a:prstGeom prst="rect">
            <a:avLst/>
          </a:prstGeom>
          <a:noFill/>
          <a:ln>
            <a:noFill/>
          </a:ln>
        </p:spPr>
        <p:txBody>
          <a:bodyPr spcFirstLastPara="1" wrap="square" lIns="19050" tIns="19050" rIns="19050" bIns="19050" anchor="t" anchorCtr="0">
            <a:noAutofit/>
          </a:bodyPr>
          <a:lstStyle/>
          <a:p>
            <a:pPr marL="0" marR="0" lvl="0" indent="0" algn="just" rtl="0">
              <a:lnSpc>
                <a:spcPct val="120000"/>
              </a:lnSpc>
              <a:spcBef>
                <a:spcPts val="0"/>
              </a:spcBef>
              <a:spcAft>
                <a:spcPts val="0"/>
              </a:spcAft>
              <a:buNone/>
            </a:pPr>
            <a:r>
              <a:rPr lang="en" sz="700">
                <a:solidFill>
                  <a:srgbClr val="0D122B"/>
                </a:solidFill>
                <a:latin typeface="Helvetica Neue Light"/>
                <a:ea typeface="Helvetica Neue Light"/>
                <a:cs typeface="Helvetica Neue Light"/>
                <a:sym typeface="Helvetica Neue Light"/>
              </a:rPr>
              <a:t>This presentation also contains estimates and other statistical data made by independent parties and by the Company relating to market size and growth and other industry data. These data involve a number of assumptions and limitations, and you are cautioned not to give undue weight to such estimates. The Company has not independently verified the statistical and other industry data generated by independent parties and contained in this presentation and, accordingly, it cannot guarantee their accuracy or completeness. In addition, projections, assumptions and estimates of its future performance and the future performance of the markets in which the Company competes are necessarily subject to a high degree of uncertainty and risk due to a variety of factors. These and other factors could cause results or outcomes to differ materially from those expressed in the estimates made by the independent parties and by Twilio.</a:t>
            </a:r>
            <a:endParaRPr sz="700">
              <a:solidFill>
                <a:srgbClr val="0D122B"/>
              </a:solidFill>
              <a:latin typeface="Helvetica Neue Light"/>
              <a:ea typeface="Helvetica Neue Light"/>
              <a:cs typeface="Helvetica Neue Light"/>
              <a:sym typeface="Helvetica Neue Light"/>
            </a:endParaRPr>
          </a:p>
          <a:p>
            <a:pPr marL="0" marR="0" lvl="0" indent="0" algn="just" rtl="0">
              <a:lnSpc>
                <a:spcPct val="120000"/>
              </a:lnSpc>
              <a:spcBef>
                <a:spcPts val="0"/>
              </a:spcBef>
              <a:spcAft>
                <a:spcPts val="0"/>
              </a:spcAft>
              <a:buNone/>
            </a:pPr>
            <a:r>
              <a:rPr lang="en" sz="700">
                <a:solidFill>
                  <a:srgbClr val="0D122B"/>
                </a:solidFill>
                <a:latin typeface="Helvetica Neue Light"/>
                <a:ea typeface="Helvetica Neue Light"/>
                <a:cs typeface="Helvetica Neue Light"/>
                <a:sym typeface="Helvetica Neue Light"/>
              </a:rPr>
              <a:t>This presentation also includes certain non-GAAP financial measures. These non-GAAP financial measures are in addition to, and not as a substitute for or superior to measures of financial performance prepared in accordance with GAAP. There are a number of limitations related to the use of these non-GAAP financial measures versus their nearest GAAP equivalents. For example, other companies may calculate non-GAAP financial measures differently or may use other measures to evaluate their performance, all of which could reduce the usefulness of the Company’s non-GAAP financial measures as tools for comparison. The Company has provided a reconciliation of those measures to the most directly comparable GAAP measures, which is available in the appendix.</a:t>
            </a:r>
            <a:endParaRPr sz="700">
              <a:solidFill>
                <a:srgbClr val="0D122B"/>
              </a:solidFill>
              <a:latin typeface="Helvetica Neue Light"/>
              <a:ea typeface="Helvetica Neue Light"/>
              <a:cs typeface="Helvetica Neue Light"/>
              <a:sym typeface="Helvetica Neue Light"/>
            </a:endParaRPr>
          </a:p>
          <a:p>
            <a:pPr marL="0" marR="0" lvl="0" indent="0" algn="just" rtl="0">
              <a:lnSpc>
                <a:spcPct val="120000"/>
              </a:lnSpc>
              <a:spcBef>
                <a:spcPts val="0"/>
              </a:spcBef>
              <a:spcAft>
                <a:spcPts val="0"/>
              </a:spcAft>
              <a:buNone/>
            </a:pPr>
            <a:r>
              <a:rPr lang="en" sz="700">
                <a:solidFill>
                  <a:srgbClr val="0D122B"/>
                </a:solidFill>
                <a:latin typeface="Helvetica Neue Light"/>
                <a:ea typeface="Helvetica Neue Light"/>
                <a:cs typeface="Helvetica Neue Light"/>
                <a:sym typeface="Helvetica Neue Light"/>
              </a:rPr>
              <a:t>For further information with respect to Twilio, we refer you to our most recent quarterly report on Form 10-Q filed with the SEC. In addition, we are subject to the information and reporting requirements of the Securities Exchange Act of 1934 and, accordingly, file periodic reports, current reports, proxy statements and other information with the SEC. The final prospectus and these periodic reports, current reports, proxy statements and other information are available for review at the SEC’s website at http://www.sec.gov. </a:t>
            </a:r>
            <a:endParaRPr sz="700">
              <a:solidFill>
                <a:srgbClr val="0D122B"/>
              </a:solidFill>
              <a:latin typeface="Helvetica Neue Light"/>
              <a:ea typeface="Helvetica Neue Light"/>
              <a:cs typeface="Helvetica Neue Light"/>
              <a:sym typeface="Helvetica Neue Light"/>
            </a:endParaRPr>
          </a:p>
          <a:p>
            <a:pPr marL="0" marR="0" lvl="0" indent="0" algn="just" rtl="0">
              <a:lnSpc>
                <a:spcPct val="120000"/>
              </a:lnSpc>
              <a:spcBef>
                <a:spcPts val="0"/>
              </a:spcBef>
              <a:spcAft>
                <a:spcPts val="0"/>
              </a:spcAft>
              <a:buClr>
                <a:srgbClr val="000000"/>
              </a:buClr>
              <a:buSzPts val="700"/>
              <a:buFont typeface="Arial"/>
              <a:buNone/>
            </a:pPr>
            <a:endParaRPr sz="700">
              <a:solidFill>
                <a:srgbClr val="0D122B"/>
              </a:solidFill>
              <a:latin typeface="Helvetica Neue Light"/>
              <a:ea typeface="Helvetica Neue Light"/>
              <a:cs typeface="Helvetica Neue Light"/>
              <a:sym typeface="Helvetica Neue Light"/>
            </a:endParaRPr>
          </a:p>
        </p:txBody>
      </p:sp>
      <p:pic>
        <p:nvPicPr>
          <p:cNvPr id="37" name="Google Shape;37;p5"/>
          <p:cNvPicPr preferRelativeResize="0"/>
          <p:nvPr/>
        </p:nvPicPr>
        <p:blipFill>
          <a:blip r:embed="rId2">
            <a:alphaModFix/>
          </a:blip>
          <a:stretch>
            <a:fillRect/>
          </a:stretch>
        </p:blipFill>
        <p:spPr>
          <a:xfrm>
            <a:off x="8774945" y="108845"/>
            <a:ext cx="244250" cy="249225"/>
          </a:xfrm>
          <a:prstGeom prst="rect">
            <a:avLst/>
          </a:prstGeom>
          <a:noFill/>
          <a:ln>
            <a:noFill/>
          </a:ln>
        </p:spPr>
      </p:pic>
      <p:sp>
        <p:nvSpPr>
          <p:cNvPr id="38" name="Google Shape;38;p5"/>
          <p:cNvSpPr txBox="1"/>
          <p:nvPr/>
        </p:nvSpPr>
        <p:spPr>
          <a:xfrm>
            <a:off x="178276" y="151000"/>
            <a:ext cx="2235000" cy="72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F22F46"/>
                </a:solidFill>
                <a:latin typeface="Helvetica Neue Light"/>
                <a:ea typeface="Helvetica Neue Light"/>
                <a:cs typeface="Helvetica Neue Light"/>
                <a:sym typeface="Helvetica Neue Light"/>
              </a:rPr>
              <a:t>Legal disclaimer</a:t>
            </a:r>
            <a:endParaRPr sz="2000">
              <a:solidFill>
                <a:srgbClr val="F22F46"/>
              </a:solidFill>
              <a:latin typeface="Helvetica Neue Light"/>
              <a:ea typeface="Helvetica Neue Light"/>
              <a:cs typeface="Helvetica Neue Light"/>
              <a:sym typeface="Helvetica Neue Light"/>
            </a:endParaRPr>
          </a:p>
        </p:txBody>
      </p:sp>
      <p:cxnSp>
        <p:nvCxnSpPr>
          <p:cNvPr id="39" name="Google Shape;39;p5"/>
          <p:cNvCxnSpPr/>
          <p:nvPr/>
        </p:nvCxnSpPr>
        <p:spPr>
          <a:xfrm>
            <a:off x="285371" y="739985"/>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am Slide 2">
  <p:cSld name="CUSTOM_23_2">
    <p:spTree>
      <p:nvGrpSpPr>
        <p:cNvPr id="1" name="Shape 362"/>
        <p:cNvGrpSpPr/>
        <p:nvPr/>
      </p:nvGrpSpPr>
      <p:grpSpPr>
        <a:xfrm>
          <a:off x="0" y="0"/>
          <a:ext cx="0" cy="0"/>
          <a:chOff x="0" y="0"/>
          <a:chExt cx="0" cy="0"/>
        </a:xfrm>
      </p:grpSpPr>
      <p:sp>
        <p:nvSpPr>
          <p:cNvPr id="363" name="Google Shape;363;p41"/>
          <p:cNvSpPr txBox="1">
            <a:spLocks noGrp="1"/>
          </p:cNvSpPr>
          <p:nvPr>
            <p:ph type="title"/>
          </p:nvPr>
        </p:nvSpPr>
        <p:spPr>
          <a:xfrm>
            <a:off x="404050" y="358075"/>
            <a:ext cx="5438400" cy="5169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None/>
              <a:defRPr sz="20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
        <p:nvSpPr>
          <p:cNvPr id="364" name="Google Shape;364;p41"/>
          <p:cNvSpPr txBox="1">
            <a:spLocks noGrp="1"/>
          </p:cNvSpPr>
          <p:nvPr>
            <p:ph type="subTitle" idx="1"/>
          </p:nvPr>
        </p:nvSpPr>
        <p:spPr>
          <a:xfrm>
            <a:off x="404050" y="876375"/>
            <a:ext cx="5438400" cy="462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Helvetica Neue Light"/>
                <a:ea typeface="Helvetica Neue Light"/>
                <a:cs typeface="Helvetica Neue Light"/>
                <a:sym typeface="Helvetica Neue Light"/>
              </a:defRPr>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a:endParaRPr/>
          </a:p>
        </p:txBody>
      </p:sp>
      <p:sp>
        <p:nvSpPr>
          <p:cNvPr id="365" name="Google Shape;365;p41"/>
          <p:cNvSpPr txBox="1">
            <a:spLocks noGrp="1"/>
          </p:cNvSpPr>
          <p:nvPr>
            <p:ph type="subTitle" idx="2"/>
          </p:nvPr>
        </p:nvSpPr>
        <p:spPr>
          <a:xfrm>
            <a:off x="48025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6" name="Google Shape;366;p41"/>
          <p:cNvSpPr txBox="1">
            <a:spLocks noGrp="1"/>
          </p:cNvSpPr>
          <p:nvPr>
            <p:ph type="subTitle" idx="3"/>
          </p:nvPr>
        </p:nvSpPr>
        <p:spPr>
          <a:xfrm>
            <a:off x="66970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7" name="Google Shape;367;p41"/>
          <p:cNvSpPr txBox="1">
            <a:spLocks noGrp="1"/>
          </p:cNvSpPr>
          <p:nvPr>
            <p:ph type="subTitle" idx="4"/>
          </p:nvPr>
        </p:nvSpPr>
        <p:spPr>
          <a:xfrm>
            <a:off x="250810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8" name="Google Shape;368;p41"/>
          <p:cNvSpPr txBox="1">
            <a:spLocks noGrp="1"/>
          </p:cNvSpPr>
          <p:nvPr>
            <p:ph type="subTitle" idx="5"/>
          </p:nvPr>
        </p:nvSpPr>
        <p:spPr>
          <a:xfrm>
            <a:off x="269755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69" name="Google Shape;369;p41"/>
          <p:cNvSpPr txBox="1">
            <a:spLocks noGrp="1"/>
          </p:cNvSpPr>
          <p:nvPr>
            <p:ph type="subTitle" idx="6"/>
          </p:nvPr>
        </p:nvSpPr>
        <p:spPr>
          <a:xfrm>
            <a:off x="453595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0" name="Google Shape;370;p41"/>
          <p:cNvSpPr txBox="1">
            <a:spLocks noGrp="1"/>
          </p:cNvSpPr>
          <p:nvPr>
            <p:ph type="subTitle" idx="7"/>
          </p:nvPr>
        </p:nvSpPr>
        <p:spPr>
          <a:xfrm>
            <a:off x="472540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1" name="Google Shape;371;p41"/>
          <p:cNvSpPr txBox="1">
            <a:spLocks noGrp="1"/>
          </p:cNvSpPr>
          <p:nvPr>
            <p:ph type="subTitle" idx="8"/>
          </p:nvPr>
        </p:nvSpPr>
        <p:spPr>
          <a:xfrm>
            <a:off x="6563800" y="2424140"/>
            <a:ext cx="1535100" cy="615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200">
                <a:solidFill>
                  <a:schemeClr val="lt1"/>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sp>
        <p:nvSpPr>
          <p:cNvPr id="372" name="Google Shape;372;p41"/>
          <p:cNvSpPr txBox="1">
            <a:spLocks noGrp="1"/>
          </p:cNvSpPr>
          <p:nvPr>
            <p:ph type="subTitle" idx="9"/>
          </p:nvPr>
        </p:nvSpPr>
        <p:spPr>
          <a:xfrm>
            <a:off x="6753250" y="2852206"/>
            <a:ext cx="1156200" cy="2949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900">
                <a:solidFill>
                  <a:schemeClr val="dk2"/>
                </a:solidFill>
                <a:latin typeface="Helvetica Neue Light"/>
                <a:ea typeface="Helvetica Neue Light"/>
                <a:cs typeface="Helvetica Neue Light"/>
                <a:sym typeface="Helvetica Neue Light"/>
              </a:defRPr>
            </a:lvl1pPr>
            <a:lvl2pPr lvl="1" algn="ctr" rtl="0">
              <a:spcBef>
                <a:spcPts val="0"/>
              </a:spcBef>
              <a:spcAft>
                <a:spcPts val="0"/>
              </a:spcAft>
              <a:buNone/>
              <a:defRPr sz="1600">
                <a:latin typeface="Helvetica Neue Light"/>
                <a:ea typeface="Helvetica Neue Light"/>
                <a:cs typeface="Helvetica Neue Light"/>
                <a:sym typeface="Helvetica Neue Light"/>
              </a:defRPr>
            </a:lvl2pPr>
            <a:lvl3pPr lvl="2" algn="ctr" rtl="0">
              <a:spcBef>
                <a:spcPts val="0"/>
              </a:spcBef>
              <a:spcAft>
                <a:spcPts val="0"/>
              </a:spcAft>
              <a:buNone/>
              <a:defRPr sz="1600">
                <a:latin typeface="Helvetica Neue Light"/>
                <a:ea typeface="Helvetica Neue Light"/>
                <a:cs typeface="Helvetica Neue Light"/>
                <a:sym typeface="Helvetica Neue Light"/>
              </a:defRPr>
            </a:lvl3pPr>
            <a:lvl4pPr lvl="3" algn="ctr" rtl="0">
              <a:spcBef>
                <a:spcPts val="0"/>
              </a:spcBef>
              <a:spcAft>
                <a:spcPts val="0"/>
              </a:spcAft>
              <a:buNone/>
              <a:defRPr sz="1600">
                <a:latin typeface="Helvetica Neue Light"/>
                <a:ea typeface="Helvetica Neue Light"/>
                <a:cs typeface="Helvetica Neue Light"/>
                <a:sym typeface="Helvetica Neue Light"/>
              </a:defRPr>
            </a:lvl4pPr>
            <a:lvl5pPr lvl="4" algn="ctr" rtl="0">
              <a:spcBef>
                <a:spcPts val="0"/>
              </a:spcBef>
              <a:spcAft>
                <a:spcPts val="0"/>
              </a:spcAft>
              <a:buNone/>
              <a:defRPr sz="1600">
                <a:latin typeface="Helvetica Neue Light"/>
                <a:ea typeface="Helvetica Neue Light"/>
                <a:cs typeface="Helvetica Neue Light"/>
                <a:sym typeface="Helvetica Neue Light"/>
              </a:defRPr>
            </a:lvl5pPr>
            <a:lvl6pPr lvl="5" algn="ctr" rtl="0">
              <a:spcBef>
                <a:spcPts val="0"/>
              </a:spcBef>
              <a:spcAft>
                <a:spcPts val="0"/>
              </a:spcAft>
              <a:buNone/>
              <a:defRPr sz="1600">
                <a:latin typeface="Helvetica Neue Light"/>
                <a:ea typeface="Helvetica Neue Light"/>
                <a:cs typeface="Helvetica Neue Light"/>
                <a:sym typeface="Helvetica Neue Light"/>
              </a:defRPr>
            </a:lvl6pPr>
            <a:lvl7pPr lvl="6" algn="ctr" rtl="0">
              <a:spcBef>
                <a:spcPts val="0"/>
              </a:spcBef>
              <a:spcAft>
                <a:spcPts val="0"/>
              </a:spcAft>
              <a:buNone/>
              <a:defRPr sz="1600">
                <a:latin typeface="Helvetica Neue Light"/>
                <a:ea typeface="Helvetica Neue Light"/>
                <a:cs typeface="Helvetica Neue Light"/>
                <a:sym typeface="Helvetica Neue Light"/>
              </a:defRPr>
            </a:lvl7pPr>
            <a:lvl8pPr lvl="7" algn="ctr" rtl="0">
              <a:spcBef>
                <a:spcPts val="0"/>
              </a:spcBef>
              <a:spcAft>
                <a:spcPts val="0"/>
              </a:spcAft>
              <a:buNone/>
              <a:defRPr sz="1600">
                <a:latin typeface="Helvetica Neue Light"/>
                <a:ea typeface="Helvetica Neue Light"/>
                <a:cs typeface="Helvetica Neue Light"/>
                <a:sym typeface="Helvetica Neue Light"/>
              </a:defRPr>
            </a:lvl8pPr>
            <a:lvl9pPr lvl="8" algn="ctr" rtl="0">
              <a:spcBef>
                <a:spcPts val="0"/>
              </a:spcBef>
              <a:spcAft>
                <a:spcPts val="0"/>
              </a:spcAft>
              <a:buNone/>
              <a:defRPr sz="1600">
                <a:latin typeface="Helvetica Neue Light"/>
                <a:ea typeface="Helvetica Neue Light"/>
                <a:cs typeface="Helvetica Neue Light"/>
                <a:sym typeface="Helvetica Neue Light"/>
              </a:defRPr>
            </a:lvl9pPr>
          </a:lstStyle>
          <a:p>
            <a:endParaRPr/>
          </a:p>
        </p:txBody>
      </p:sp>
      <p:pic>
        <p:nvPicPr>
          <p:cNvPr id="373" name="Google Shape;373;p41"/>
          <p:cNvPicPr preferRelativeResize="0"/>
          <p:nvPr/>
        </p:nvPicPr>
        <p:blipFill>
          <a:blip r:embed="rId2">
            <a:alphaModFix/>
          </a:blip>
          <a:stretch>
            <a:fillRect/>
          </a:stretch>
        </p:blipFill>
        <p:spPr>
          <a:xfrm>
            <a:off x="0" y="4343411"/>
            <a:ext cx="9143998" cy="800089"/>
          </a:xfrm>
          <a:prstGeom prst="rect">
            <a:avLst/>
          </a:prstGeom>
          <a:noFill/>
          <a:ln>
            <a:noFill/>
          </a:ln>
        </p:spPr>
      </p:pic>
      <p:sp>
        <p:nvSpPr>
          <p:cNvPr id="374" name="Google Shape;374;p4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pic>
        <p:nvPicPr>
          <p:cNvPr id="375" name="Google Shape;375;p41"/>
          <p:cNvPicPr preferRelativeResize="0"/>
          <p:nvPr/>
        </p:nvPicPr>
        <p:blipFill>
          <a:blip r:embed="rId3">
            <a:alphaModFix/>
          </a:blip>
          <a:stretch>
            <a:fillRect/>
          </a:stretch>
        </p:blipFill>
        <p:spPr>
          <a:xfrm>
            <a:off x="8774945" y="108845"/>
            <a:ext cx="244250" cy="2492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ustom Layout 1">
  <p:cSld name="CUSTOM_24">
    <p:bg>
      <p:bgPr>
        <a:solidFill>
          <a:schemeClr val="lt1"/>
        </a:solidFill>
        <a:effectLst/>
      </p:bgPr>
    </p:bg>
    <p:spTree>
      <p:nvGrpSpPr>
        <p:cNvPr id="1" name="Shape 376"/>
        <p:cNvGrpSpPr/>
        <p:nvPr/>
      </p:nvGrpSpPr>
      <p:grpSpPr>
        <a:xfrm>
          <a:off x="0" y="0"/>
          <a:ext cx="0" cy="0"/>
          <a:chOff x="0" y="0"/>
          <a:chExt cx="0" cy="0"/>
        </a:xfrm>
      </p:grpSpPr>
      <p:pic>
        <p:nvPicPr>
          <p:cNvPr id="377" name="Google Shape;377;p42"/>
          <p:cNvPicPr preferRelativeResize="0"/>
          <p:nvPr/>
        </p:nvPicPr>
        <p:blipFill>
          <a:blip r:embed="rId2">
            <a:alphaModFix/>
          </a:blip>
          <a:stretch>
            <a:fillRect/>
          </a:stretch>
        </p:blipFill>
        <p:spPr>
          <a:xfrm>
            <a:off x="4172113" y="1613276"/>
            <a:ext cx="799777" cy="799777"/>
          </a:xfrm>
          <a:prstGeom prst="rect">
            <a:avLst/>
          </a:prstGeom>
          <a:noFill/>
          <a:ln>
            <a:noFill/>
          </a:ln>
        </p:spPr>
      </p:pic>
      <p:sp>
        <p:nvSpPr>
          <p:cNvPr id="378" name="Google Shape;378;p42"/>
          <p:cNvSpPr txBox="1"/>
          <p:nvPr/>
        </p:nvSpPr>
        <p:spPr>
          <a:xfrm>
            <a:off x="3277813" y="2850788"/>
            <a:ext cx="2588400" cy="4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Helvetica Neue Light"/>
                <a:ea typeface="Helvetica Neue Light"/>
                <a:cs typeface="Helvetica Neue Light"/>
                <a:sym typeface="Helvetica Neue Light"/>
              </a:rPr>
              <a:t>Thank you</a:t>
            </a:r>
            <a:endParaRPr sz="3000">
              <a:solidFill>
                <a:srgbClr val="FFFFFF"/>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2">
  <p:cSld name="CUSTOM_25">
    <p:spTree>
      <p:nvGrpSpPr>
        <p:cNvPr id="1" name="Shape 379"/>
        <p:cNvGrpSpPr/>
        <p:nvPr/>
      </p:nvGrpSpPr>
      <p:grpSpPr>
        <a:xfrm>
          <a:off x="0" y="0"/>
          <a:ext cx="0" cy="0"/>
          <a:chOff x="0" y="0"/>
          <a:chExt cx="0" cy="0"/>
        </a:xfrm>
      </p:grpSpPr>
      <p:pic>
        <p:nvPicPr>
          <p:cNvPr id="380" name="Google Shape;380;p43"/>
          <p:cNvPicPr preferRelativeResize="0"/>
          <p:nvPr/>
        </p:nvPicPr>
        <p:blipFill rotWithShape="1">
          <a:blip r:embed="rId2">
            <a:alphaModFix/>
          </a:blip>
          <a:srcRect l="21279" t="22400" r="20786" b="19641"/>
          <a:stretch/>
        </p:blipFill>
        <p:spPr>
          <a:xfrm>
            <a:off x="4130875" y="1596725"/>
            <a:ext cx="882304" cy="882600"/>
          </a:xfrm>
          <a:prstGeom prst="rect">
            <a:avLst/>
          </a:prstGeom>
          <a:noFill/>
          <a:ln>
            <a:noFill/>
          </a:ln>
        </p:spPr>
      </p:pic>
      <p:sp>
        <p:nvSpPr>
          <p:cNvPr id="381" name="Google Shape;381;p43"/>
          <p:cNvSpPr txBox="1"/>
          <p:nvPr/>
        </p:nvSpPr>
        <p:spPr>
          <a:xfrm>
            <a:off x="3277813" y="2850788"/>
            <a:ext cx="2588400" cy="48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chemeClr val="lt1"/>
                </a:solidFill>
                <a:latin typeface="Helvetica Neue Light"/>
                <a:ea typeface="Helvetica Neue Light"/>
                <a:cs typeface="Helvetica Neue Light"/>
                <a:sym typeface="Helvetica Neue Light"/>
              </a:rPr>
              <a:t>Thank you</a:t>
            </a:r>
            <a:endParaRPr sz="3000">
              <a:solidFill>
                <a:schemeClr val="lt1"/>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 Slide with Picture A 1">
  <p:cSld name="CUSTOM_2_1">
    <p:spTree>
      <p:nvGrpSpPr>
        <p:cNvPr id="1"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l="2257" t="24828" r="10573" b="26142"/>
          <a:stretch/>
        </p:blipFill>
        <p:spPr>
          <a:xfrm flipH="1">
            <a:off x="0" y="0"/>
            <a:ext cx="9144000" cy="5143500"/>
          </a:xfrm>
          <a:prstGeom prst="rect">
            <a:avLst/>
          </a:prstGeom>
          <a:noFill/>
          <a:ln>
            <a:noFill/>
          </a:ln>
        </p:spPr>
      </p:pic>
      <p:sp>
        <p:nvSpPr>
          <p:cNvPr id="42" name="Google Shape;42;p6"/>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6"/>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44" name="Google Shape;44;p6"/>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45" name="Google Shape;45;p6"/>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with Picture A 1 2">
  <p:cSld name="CUSTOM_2_1_2">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l="6559" t="6576" b="18940"/>
          <a:stretch/>
        </p:blipFill>
        <p:spPr>
          <a:xfrm>
            <a:off x="-325" y="0"/>
            <a:ext cx="9144000" cy="5143502"/>
          </a:xfrm>
          <a:prstGeom prst="rect">
            <a:avLst/>
          </a:prstGeom>
          <a:noFill/>
          <a:ln>
            <a:noFill/>
          </a:ln>
        </p:spPr>
      </p:pic>
      <p:sp>
        <p:nvSpPr>
          <p:cNvPr id="48" name="Google Shape;48;p7"/>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7"/>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50" name="Google Shape;50;p7"/>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51" name="Google Shape;51;p7"/>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with Picture A 1 1">
  <p:cSld name="CUSTOM_2_1_1">
    <p:spTree>
      <p:nvGrpSpPr>
        <p:cNvPr id="1" name="Shape 52"/>
        <p:cNvGrpSpPr/>
        <p:nvPr/>
      </p:nvGrpSpPr>
      <p:grpSpPr>
        <a:xfrm>
          <a:off x="0" y="0"/>
          <a:ext cx="0" cy="0"/>
          <a:chOff x="0" y="0"/>
          <a:chExt cx="0" cy="0"/>
        </a:xfrm>
      </p:grpSpPr>
      <p:pic>
        <p:nvPicPr>
          <p:cNvPr id="53" name="Google Shape;53;p8"/>
          <p:cNvPicPr preferRelativeResize="0"/>
          <p:nvPr/>
        </p:nvPicPr>
        <p:blipFill rotWithShape="1">
          <a:blip r:embed="rId2">
            <a:alphaModFix/>
          </a:blip>
          <a:srcRect l="5220" t="12475" r="2697" b="7862"/>
          <a:stretch/>
        </p:blipFill>
        <p:spPr>
          <a:xfrm flipH="1">
            <a:off x="-120170" y="-134875"/>
            <a:ext cx="9384345" cy="5413252"/>
          </a:xfrm>
          <a:prstGeom prst="rect">
            <a:avLst/>
          </a:prstGeom>
          <a:noFill/>
          <a:ln>
            <a:noFill/>
          </a:ln>
        </p:spPr>
      </p:pic>
      <p:sp>
        <p:nvSpPr>
          <p:cNvPr id="54" name="Google Shape;54;p8"/>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8"/>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56" name="Google Shape;56;p8"/>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57" name="Google Shape;57;p8"/>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with Picture A 1 1 1">
  <p:cSld name="CUSTOM_2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l="147" t="4124" r="7490" b="18048"/>
          <a:stretch/>
        </p:blipFill>
        <p:spPr>
          <a:xfrm flipH="1">
            <a:off x="-4" y="0"/>
            <a:ext cx="9144004" cy="5143502"/>
          </a:xfrm>
          <a:prstGeom prst="rect">
            <a:avLst/>
          </a:prstGeom>
          <a:noFill/>
          <a:ln>
            <a:noFill/>
          </a:ln>
        </p:spPr>
      </p:pic>
      <p:sp>
        <p:nvSpPr>
          <p:cNvPr id="60" name="Google Shape;60;p9"/>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62" name="Google Shape;62;p9"/>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63" name="Google Shape;63;p9"/>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with Picture A 1 1 1 1">
  <p:cSld name="CUSTOM_2_1_1_1_1">
    <p:spTree>
      <p:nvGrpSpPr>
        <p:cNvPr id="1" name="Shape 64"/>
        <p:cNvGrpSpPr/>
        <p:nvPr/>
      </p:nvGrpSpPr>
      <p:grpSpPr>
        <a:xfrm>
          <a:off x="0" y="0"/>
          <a:ext cx="0" cy="0"/>
          <a:chOff x="0" y="0"/>
          <a:chExt cx="0" cy="0"/>
        </a:xfrm>
      </p:grpSpPr>
      <p:pic>
        <p:nvPicPr>
          <p:cNvPr id="65" name="Google Shape;65;p10"/>
          <p:cNvPicPr preferRelativeResize="0"/>
          <p:nvPr/>
        </p:nvPicPr>
        <p:blipFill rotWithShape="1">
          <a:blip r:embed="rId2">
            <a:alphaModFix/>
          </a:blip>
          <a:srcRect l="5301" r="6639" b="24885"/>
          <a:stretch/>
        </p:blipFill>
        <p:spPr>
          <a:xfrm>
            <a:off x="-117075" y="-86300"/>
            <a:ext cx="9313800" cy="5296374"/>
          </a:xfrm>
          <a:prstGeom prst="rect">
            <a:avLst/>
          </a:prstGeom>
          <a:noFill/>
          <a:ln>
            <a:noFill/>
          </a:ln>
        </p:spPr>
      </p:pic>
      <p:sp>
        <p:nvSpPr>
          <p:cNvPr id="66" name="Google Shape;66;p10"/>
          <p:cNvSpPr/>
          <p:nvPr/>
        </p:nvSpPr>
        <p:spPr>
          <a:xfrm>
            <a:off x="5013975" y="1292700"/>
            <a:ext cx="3536400" cy="2558100"/>
          </a:xfrm>
          <a:prstGeom prst="rect">
            <a:avLst/>
          </a:prstGeom>
          <a:solidFill>
            <a:srgbClr val="FFFFFF"/>
          </a:solidFill>
          <a:ln>
            <a:noFill/>
          </a:ln>
          <a:effectLst>
            <a:outerShdw blurRad="57150" dist="47625" dir="2220000" algn="bl" rotWithShape="0">
              <a:srgbClr val="000000">
                <a:alpha val="2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0"/>
          <p:cNvPicPr preferRelativeResize="0"/>
          <p:nvPr/>
        </p:nvPicPr>
        <p:blipFill rotWithShape="1">
          <a:blip r:embed="rId3">
            <a:alphaModFix/>
          </a:blip>
          <a:srcRect/>
          <a:stretch/>
        </p:blipFill>
        <p:spPr>
          <a:xfrm>
            <a:off x="8774945" y="108845"/>
            <a:ext cx="244250" cy="249225"/>
          </a:xfrm>
          <a:prstGeom prst="rect">
            <a:avLst/>
          </a:prstGeom>
          <a:noFill/>
          <a:ln>
            <a:noFill/>
          </a:ln>
        </p:spPr>
      </p:pic>
      <p:sp>
        <p:nvSpPr>
          <p:cNvPr id="68" name="Google Shape;68;p10"/>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
        <p:nvSpPr>
          <p:cNvPr id="69" name="Google Shape;69;p10"/>
          <p:cNvSpPr txBox="1">
            <a:spLocks noGrp="1"/>
          </p:cNvSpPr>
          <p:nvPr>
            <p:ph type="title"/>
          </p:nvPr>
        </p:nvSpPr>
        <p:spPr>
          <a:xfrm>
            <a:off x="5320800" y="1571975"/>
            <a:ext cx="2904000" cy="1996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2600">
                <a:solidFill>
                  <a:schemeClr val="lt1"/>
                </a:solidFill>
                <a:latin typeface="Helvetica Neue Light"/>
                <a:ea typeface="Helvetica Neue Light"/>
                <a:cs typeface="Helvetica Neue Light"/>
                <a:sym typeface="Helvetica Neue Light"/>
              </a:defRPr>
            </a:lvl1pPr>
            <a:lvl2pPr lvl="1" rtl="0">
              <a:spcBef>
                <a:spcPts val="0"/>
              </a:spcBef>
              <a:spcAft>
                <a:spcPts val="0"/>
              </a:spcAft>
              <a:buNone/>
              <a:defRPr sz="2600">
                <a:latin typeface="Helvetica Neue Light"/>
                <a:ea typeface="Helvetica Neue Light"/>
                <a:cs typeface="Helvetica Neue Light"/>
                <a:sym typeface="Helvetica Neue Light"/>
              </a:defRPr>
            </a:lvl2pPr>
            <a:lvl3pPr lvl="2" rtl="0">
              <a:spcBef>
                <a:spcPts val="0"/>
              </a:spcBef>
              <a:spcAft>
                <a:spcPts val="0"/>
              </a:spcAft>
              <a:buNone/>
              <a:defRPr sz="2600">
                <a:latin typeface="Helvetica Neue Light"/>
                <a:ea typeface="Helvetica Neue Light"/>
                <a:cs typeface="Helvetica Neue Light"/>
                <a:sym typeface="Helvetica Neue Light"/>
              </a:defRPr>
            </a:lvl3pPr>
            <a:lvl4pPr lvl="3" rtl="0">
              <a:spcBef>
                <a:spcPts val="0"/>
              </a:spcBef>
              <a:spcAft>
                <a:spcPts val="0"/>
              </a:spcAft>
              <a:buNone/>
              <a:defRPr sz="2600">
                <a:latin typeface="Helvetica Neue Light"/>
                <a:ea typeface="Helvetica Neue Light"/>
                <a:cs typeface="Helvetica Neue Light"/>
                <a:sym typeface="Helvetica Neue Light"/>
              </a:defRPr>
            </a:lvl4pPr>
            <a:lvl5pPr lvl="4" rtl="0">
              <a:spcBef>
                <a:spcPts val="0"/>
              </a:spcBef>
              <a:spcAft>
                <a:spcPts val="0"/>
              </a:spcAft>
              <a:buNone/>
              <a:defRPr sz="2600">
                <a:latin typeface="Helvetica Neue Light"/>
                <a:ea typeface="Helvetica Neue Light"/>
                <a:cs typeface="Helvetica Neue Light"/>
                <a:sym typeface="Helvetica Neue Light"/>
              </a:defRPr>
            </a:lvl5pPr>
            <a:lvl6pPr lvl="5" rtl="0">
              <a:spcBef>
                <a:spcPts val="0"/>
              </a:spcBef>
              <a:spcAft>
                <a:spcPts val="0"/>
              </a:spcAft>
              <a:buNone/>
              <a:defRPr sz="2600">
                <a:latin typeface="Helvetica Neue Light"/>
                <a:ea typeface="Helvetica Neue Light"/>
                <a:cs typeface="Helvetica Neue Light"/>
                <a:sym typeface="Helvetica Neue Light"/>
              </a:defRPr>
            </a:lvl6pPr>
            <a:lvl7pPr lvl="6" rtl="0">
              <a:spcBef>
                <a:spcPts val="0"/>
              </a:spcBef>
              <a:spcAft>
                <a:spcPts val="0"/>
              </a:spcAft>
              <a:buNone/>
              <a:defRPr sz="2600">
                <a:latin typeface="Helvetica Neue Light"/>
                <a:ea typeface="Helvetica Neue Light"/>
                <a:cs typeface="Helvetica Neue Light"/>
                <a:sym typeface="Helvetica Neue Light"/>
              </a:defRPr>
            </a:lvl7pPr>
            <a:lvl8pPr lvl="7" rtl="0">
              <a:spcBef>
                <a:spcPts val="0"/>
              </a:spcBef>
              <a:spcAft>
                <a:spcPts val="0"/>
              </a:spcAft>
              <a:buNone/>
              <a:defRPr sz="2600">
                <a:latin typeface="Helvetica Neue Light"/>
                <a:ea typeface="Helvetica Neue Light"/>
                <a:cs typeface="Helvetica Neue Light"/>
                <a:sym typeface="Helvetica Neue Light"/>
              </a:defRPr>
            </a:lvl8pPr>
            <a:lvl9pPr lvl="8" rtl="0">
              <a:spcBef>
                <a:spcPts val="0"/>
              </a:spcBef>
              <a:spcAft>
                <a:spcPts val="0"/>
              </a:spcAft>
              <a:buNone/>
              <a:defRPr sz="2600">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p:nvPr/>
        </p:nvSpPr>
        <p:spPr>
          <a:xfrm>
            <a:off x="7954100" y="4938219"/>
            <a:ext cx="1051500" cy="64500"/>
          </a:xfrm>
          <a:prstGeom prst="rect">
            <a:avLst/>
          </a:prstGeom>
          <a:solidFill>
            <a:srgbClr val="000000">
              <a:alpha val="0"/>
            </a:srgbClr>
          </a:solid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B8BBC5"/>
              </a:buClr>
              <a:buSzPts val="400"/>
              <a:buFont typeface="Arial"/>
              <a:buNone/>
            </a:pPr>
            <a:r>
              <a:rPr lang="en" sz="400" i="0" u="none" strike="noStrike" cap="none">
                <a:solidFill>
                  <a:srgbClr val="CCCCCC"/>
                </a:solidFill>
                <a:latin typeface="Helvetica Neue Light"/>
                <a:ea typeface="Helvetica Neue Light"/>
                <a:cs typeface="Helvetica Neue Light"/>
                <a:sym typeface="Helvetica Neue Light"/>
              </a:rPr>
              <a:t>© 20</a:t>
            </a:r>
            <a:r>
              <a:rPr lang="en" sz="400">
                <a:solidFill>
                  <a:srgbClr val="CCCCCC"/>
                </a:solidFill>
                <a:latin typeface="Helvetica Neue Light"/>
                <a:ea typeface="Helvetica Neue Light"/>
                <a:cs typeface="Helvetica Neue Light"/>
                <a:sym typeface="Helvetica Neue Light"/>
              </a:rPr>
              <a:t>20</a:t>
            </a:r>
            <a:r>
              <a:rPr lang="en" sz="400" i="0" u="none" strike="noStrike" cap="none">
                <a:solidFill>
                  <a:srgbClr val="CCCCCC"/>
                </a:solidFill>
                <a:latin typeface="Helvetica Neue Light"/>
                <a:ea typeface="Helvetica Neue Light"/>
                <a:cs typeface="Helvetica Neue Light"/>
                <a:sym typeface="Helvetica Neue Light"/>
              </a:rPr>
              <a:t> TWILIO INC. ALL RIGHTS RESERVED. </a:t>
            </a:r>
            <a:endParaRPr sz="500">
              <a:solidFill>
                <a:srgbClr val="CCCCCC"/>
              </a:solidFill>
              <a:latin typeface="Helvetica Neue Light"/>
              <a:ea typeface="Helvetica Neue Light"/>
              <a:cs typeface="Helvetica Neue Light"/>
              <a:sym typeface="Helvetica Neue Light"/>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bit.ly/odsc-2020-streaming-di"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towardsdatascience.com/storytelling-with-data-40708c129f3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hyperlink" Target="https://towardsdatascience.com/storytelling-with-data-40708c129f37"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jupyter.org/" TargetMode="External"/><Relationship Id="rId4" Type="http://schemas.openxmlformats.org/officeDocument/2006/relationships/hyperlink" Target="https://zeppelin.apache.org/"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bit.ly/odsc-2020-streaming-d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hyperlink" Target="https://developers.google.com/protocol-buffers" TargetMode="External"/><Relationship Id="rId4" Type="http://schemas.openxmlformats.org/officeDocument/2006/relationships/hyperlink" Target="https://avro.apache.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bit.ly/odsc-2020-streaming-di"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oreilly.com/library/view/the-rise-of/9781492073697/" TargetMode="External"/><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hyperlink" Target="https://www.twilio.com/voice/insights"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hyperlink" Target="https://www.twilio.com/"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5"/>
          <p:cNvSpPr txBox="1">
            <a:spLocks noGrp="1"/>
          </p:cNvSpPr>
          <p:nvPr>
            <p:ph type="title"/>
          </p:nvPr>
        </p:nvSpPr>
        <p:spPr>
          <a:xfrm>
            <a:off x="346200" y="1366250"/>
            <a:ext cx="4581300" cy="195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Intelligence </a:t>
            </a:r>
            <a:r>
              <a:rPr lang="en">
                <a:solidFill>
                  <a:srgbClr val="F4CCCC"/>
                </a:solidFill>
              </a:rPr>
              <a:t>&amp; Streaming Predictive Analytics with Spark</a:t>
            </a:r>
            <a:endParaRPr>
              <a:solidFill>
                <a:srgbClr val="F4CCCC"/>
              </a:solidFill>
            </a:endParaRPr>
          </a:p>
        </p:txBody>
      </p:sp>
      <p:sp>
        <p:nvSpPr>
          <p:cNvPr id="388" name="Google Shape;388;p45"/>
          <p:cNvSpPr txBox="1">
            <a:spLocks noGrp="1"/>
          </p:cNvSpPr>
          <p:nvPr>
            <p:ph type="subTitle" idx="1"/>
          </p:nvPr>
        </p:nvSpPr>
        <p:spPr>
          <a:xfrm>
            <a:off x="346200" y="3318650"/>
            <a:ext cx="5579700" cy="10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Scott Haines</a:t>
            </a:r>
            <a:endParaRPr/>
          </a:p>
          <a:p>
            <a:pPr marL="0" lvl="0" indent="0" algn="l" rtl="0">
              <a:spcBef>
                <a:spcPts val="0"/>
              </a:spcBef>
              <a:spcAft>
                <a:spcPts val="0"/>
              </a:spcAft>
              <a:buNone/>
            </a:pPr>
            <a:r>
              <a:rPr lang="en">
                <a:solidFill>
                  <a:srgbClr val="980000"/>
                </a:solidFill>
              </a:rPr>
              <a:t>Senior Principal Software Engineer</a:t>
            </a:r>
            <a:endParaRPr>
              <a:solidFill>
                <a:srgbClr val="980000"/>
              </a:solidFill>
            </a:endParaRPr>
          </a:p>
          <a:p>
            <a:pPr marL="0" lvl="0" indent="0" algn="l" rtl="0">
              <a:spcBef>
                <a:spcPts val="0"/>
              </a:spcBef>
              <a:spcAft>
                <a:spcPts val="0"/>
              </a:spcAft>
              <a:buNone/>
            </a:pPr>
            <a:r>
              <a:rPr lang="en">
                <a:solidFill>
                  <a:srgbClr val="980000"/>
                </a:solidFill>
              </a:rPr>
              <a:t>Voice Insights</a:t>
            </a:r>
            <a:endParaRPr>
              <a:solidFill>
                <a:srgbClr val="980000"/>
              </a:solidFill>
            </a:endParaRPr>
          </a:p>
        </p:txBody>
      </p:sp>
      <p:pic>
        <p:nvPicPr>
          <p:cNvPr id="389" name="Google Shape;389;p45"/>
          <p:cNvPicPr preferRelativeResize="0"/>
          <p:nvPr/>
        </p:nvPicPr>
        <p:blipFill rotWithShape="1">
          <a:blip r:embed="rId3">
            <a:alphaModFix/>
          </a:blip>
          <a:srcRect l="21596" r="19006" b="48242"/>
          <a:stretch/>
        </p:blipFill>
        <p:spPr>
          <a:xfrm>
            <a:off x="1930150" y="186325"/>
            <a:ext cx="1930151" cy="737775"/>
          </a:xfrm>
          <a:prstGeom prst="rect">
            <a:avLst/>
          </a:prstGeom>
          <a:noFill/>
          <a:ln>
            <a:noFill/>
          </a:ln>
        </p:spPr>
      </p:pic>
      <p:sp>
        <p:nvSpPr>
          <p:cNvPr id="390" name="Google Shape;390;p45"/>
          <p:cNvSpPr txBox="1">
            <a:spLocks noGrp="1"/>
          </p:cNvSpPr>
          <p:nvPr>
            <p:ph type="subTitle" idx="1"/>
          </p:nvPr>
        </p:nvSpPr>
        <p:spPr>
          <a:xfrm>
            <a:off x="342125" y="4771250"/>
            <a:ext cx="2734200" cy="376800"/>
          </a:xfrm>
          <a:prstGeom prst="rect">
            <a:avLst/>
          </a:prstGeom>
          <a:noFill/>
          <a:ln>
            <a:noFill/>
          </a:ln>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sz="1200" u="sng">
                <a:solidFill>
                  <a:schemeClr val="hlink"/>
                </a:solidFill>
                <a:latin typeface="Helvetica Neue"/>
                <a:ea typeface="Helvetica Neue"/>
                <a:cs typeface="Helvetica Neue"/>
                <a:sym typeface="Helvetica Neue"/>
                <a:hlinkClick r:id="rId4"/>
              </a:rPr>
              <a:t>http://bit.ly/odsc-2020-streaming-di</a:t>
            </a:r>
            <a:endParaRPr sz="1200">
              <a:solidFill>
                <a:srgbClr val="565B73"/>
              </a:solidFill>
              <a:latin typeface="Helvetica Neue"/>
              <a:ea typeface="Helvetica Neue"/>
              <a:cs typeface="Helvetica Neue"/>
              <a:sym typeface="Helvetica Neue"/>
            </a:endParaRPr>
          </a:p>
          <a:p>
            <a:pPr marL="0" lvl="0" indent="0" algn="l" rtl="0">
              <a:spcBef>
                <a:spcPts val="0"/>
              </a:spcBef>
              <a:spcAft>
                <a:spcPts val="0"/>
              </a:spcAft>
              <a:buNone/>
            </a:pPr>
            <a:endParaRPr>
              <a:solidFill>
                <a:srgbClr val="565B7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4"/>
          <p:cNvSpPr txBox="1">
            <a:spLocks noGrp="1"/>
          </p:cNvSpPr>
          <p:nvPr>
            <p:ph type="title"/>
          </p:nvPr>
        </p:nvSpPr>
        <p:spPr>
          <a:xfrm>
            <a:off x="612675" y="71371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Decision Maker</a:t>
            </a:r>
            <a:endParaRPr/>
          </a:p>
        </p:txBody>
      </p:sp>
      <p:sp>
        <p:nvSpPr>
          <p:cNvPr id="500" name="Google Shape;500;p54"/>
          <p:cNvSpPr txBox="1">
            <a:spLocks noGrp="1"/>
          </p:cNvSpPr>
          <p:nvPr>
            <p:ph type="subTitle" idx="1"/>
          </p:nvPr>
        </p:nvSpPr>
        <p:spPr>
          <a:xfrm>
            <a:off x="612650" y="1818447"/>
            <a:ext cx="31086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Machine Learning projects need someone appointed to the role of the Decision Maker.</a:t>
            </a:r>
            <a:endParaRPr/>
          </a:p>
          <a:p>
            <a:pPr marL="0" lvl="0" indent="0" algn="l" rtl="0">
              <a:spcBef>
                <a:spcPts val="0"/>
              </a:spcBef>
              <a:spcAft>
                <a:spcPts val="0"/>
              </a:spcAft>
              <a:buNone/>
            </a:pPr>
            <a:endParaRPr/>
          </a:p>
        </p:txBody>
      </p:sp>
      <p:sp>
        <p:nvSpPr>
          <p:cNvPr id="501" name="Google Shape;501;p54"/>
          <p:cNvSpPr txBox="1">
            <a:spLocks noGrp="1"/>
          </p:cNvSpPr>
          <p:nvPr>
            <p:ph type="subTitle" idx="2"/>
          </p:nvPr>
        </p:nvSpPr>
        <p:spPr>
          <a:xfrm>
            <a:off x="5888350" y="2063570"/>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define a Data Story? </a:t>
            </a:r>
            <a:endParaRPr/>
          </a:p>
        </p:txBody>
      </p:sp>
      <p:sp>
        <p:nvSpPr>
          <p:cNvPr id="502" name="Google Shape;502;p54"/>
          <p:cNvSpPr txBox="1">
            <a:spLocks noGrp="1"/>
          </p:cNvSpPr>
          <p:nvPr>
            <p:ph type="subTitle" idx="3"/>
          </p:nvPr>
        </p:nvSpPr>
        <p:spPr>
          <a:xfrm>
            <a:off x="5888350" y="634103"/>
            <a:ext cx="2734200" cy="62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missing that is critical to the Business or Project?</a:t>
            </a:r>
            <a:endParaRPr/>
          </a:p>
        </p:txBody>
      </p:sp>
      <p:sp>
        <p:nvSpPr>
          <p:cNvPr id="503" name="Google Shape;503;p54"/>
          <p:cNvSpPr txBox="1">
            <a:spLocks noGrp="1"/>
          </p:cNvSpPr>
          <p:nvPr>
            <p:ph type="subTitle" idx="4"/>
          </p:nvPr>
        </p:nvSpPr>
        <p:spPr>
          <a:xfrm>
            <a:off x="5888350" y="3340652"/>
            <a:ext cx="27342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do we define a Decision Domain?</a:t>
            </a:r>
            <a:endParaRPr/>
          </a:p>
        </p:txBody>
      </p:sp>
      <p:sp>
        <p:nvSpPr>
          <p:cNvPr id="504" name="Google Shape;504;p54"/>
          <p:cNvSpPr txBox="1">
            <a:spLocks noGrp="1"/>
          </p:cNvSpPr>
          <p:nvPr>
            <p:ph type="subTitle" idx="5"/>
          </p:nvPr>
        </p:nvSpPr>
        <p:spPr>
          <a:xfrm>
            <a:off x="5888350" y="2380824"/>
            <a:ext cx="2734200" cy="9597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What Questions do </a:t>
            </a:r>
            <a:r>
              <a:rPr lang="en" sz="1200" i="1"/>
              <a:t>we need to ask</a:t>
            </a:r>
            <a:r>
              <a:rPr lang="en" sz="1200"/>
              <a:t> of our Data? Do we have Data to answer these questions? How do we know it is valid and honest?</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505" name="Google Shape;505;p54"/>
          <p:cNvSpPr txBox="1">
            <a:spLocks noGrp="1"/>
          </p:cNvSpPr>
          <p:nvPr>
            <p:ph type="subTitle" idx="6"/>
          </p:nvPr>
        </p:nvSpPr>
        <p:spPr>
          <a:xfrm>
            <a:off x="5888350" y="1227075"/>
            <a:ext cx="2734200" cy="7347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The decision maker is a conduit to the bigger picture. Why are we investing in X or Y?</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506" name="Google Shape;506;p54"/>
          <p:cNvSpPr txBox="1">
            <a:spLocks noGrp="1"/>
          </p:cNvSpPr>
          <p:nvPr>
            <p:ph type="subTitle" idx="7"/>
          </p:nvPr>
        </p:nvSpPr>
        <p:spPr>
          <a:xfrm>
            <a:off x="5888350" y="3893553"/>
            <a:ext cx="2734200" cy="10032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Can we create a general framework for decisioning within a problem domain?</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507" name="Google Shape;507;p54"/>
          <p:cNvSpPr/>
          <p:nvPr/>
        </p:nvSpPr>
        <p:spPr>
          <a:xfrm>
            <a:off x="4889865" y="7137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4889865" y="2197354"/>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p:nvPr/>
        </p:nvSpPr>
        <p:spPr>
          <a:xfrm>
            <a:off x="4889865" y="342024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 name="Google Shape;510;p54"/>
          <p:cNvCxnSpPr/>
          <p:nvPr/>
        </p:nvCxnSpPr>
        <p:spPr>
          <a:xfrm>
            <a:off x="700597" y="2411688"/>
            <a:ext cx="647700" cy="0"/>
          </a:xfrm>
          <a:prstGeom prst="straightConnector1">
            <a:avLst/>
          </a:prstGeom>
          <a:noFill/>
          <a:ln w="9525" cap="flat" cmpd="sng">
            <a:solidFill>
              <a:srgbClr val="F22F46"/>
            </a:solidFill>
            <a:prstDash val="solid"/>
            <a:round/>
            <a:headEnd type="none" w="sm" len="sm"/>
            <a:tailEnd type="none" w="sm" len="sm"/>
          </a:ln>
        </p:spPr>
      </p:cxnSp>
      <p:pic>
        <p:nvPicPr>
          <p:cNvPr id="511" name="Google Shape;511;p54"/>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5"/>
          <p:cNvSpPr txBox="1">
            <a:spLocks noGrp="1"/>
          </p:cNvSpPr>
          <p:nvPr>
            <p:ph type="title"/>
          </p:nvPr>
        </p:nvSpPr>
        <p:spPr>
          <a:xfrm>
            <a:off x="612675" y="86906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Decision Maker</a:t>
            </a:r>
            <a:endParaRPr/>
          </a:p>
        </p:txBody>
      </p:sp>
      <p:sp>
        <p:nvSpPr>
          <p:cNvPr id="517" name="Google Shape;517;p55"/>
          <p:cNvSpPr txBox="1">
            <a:spLocks noGrp="1"/>
          </p:cNvSpPr>
          <p:nvPr>
            <p:ph type="subTitle" idx="1"/>
          </p:nvPr>
        </p:nvSpPr>
        <p:spPr>
          <a:xfrm>
            <a:off x="612650" y="1973800"/>
            <a:ext cx="31086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Thinks about </a:t>
            </a:r>
            <a:r>
              <a:rPr lang="en" i="1"/>
              <a:t>the expectations of the data</a:t>
            </a:r>
            <a:r>
              <a:rPr lang="en"/>
              <a:t> for the Business or Project.</a:t>
            </a:r>
            <a:endParaRPr/>
          </a:p>
          <a:p>
            <a:pPr marL="0" lvl="0" indent="0" algn="l" rtl="0">
              <a:spcBef>
                <a:spcPts val="0"/>
              </a:spcBef>
              <a:spcAft>
                <a:spcPts val="0"/>
              </a:spcAft>
              <a:buNone/>
            </a:pPr>
            <a:endParaRPr/>
          </a:p>
        </p:txBody>
      </p:sp>
      <p:sp>
        <p:nvSpPr>
          <p:cNvPr id="518" name="Google Shape;518;p55"/>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a Use Case or Blind Spot </a:t>
            </a:r>
            <a:endParaRPr/>
          </a:p>
        </p:txBody>
      </p:sp>
      <p:sp>
        <p:nvSpPr>
          <p:cNvPr id="519" name="Google Shape;519;p55"/>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 name="Google Shape;520;p55"/>
          <p:cNvCxnSpPr/>
          <p:nvPr/>
        </p:nvCxnSpPr>
        <p:spPr>
          <a:xfrm>
            <a:off x="700597" y="2589463"/>
            <a:ext cx="647700" cy="0"/>
          </a:xfrm>
          <a:prstGeom prst="straightConnector1">
            <a:avLst/>
          </a:prstGeom>
          <a:noFill/>
          <a:ln w="9525" cap="flat" cmpd="sng">
            <a:solidFill>
              <a:srgbClr val="F22F46"/>
            </a:solidFill>
            <a:prstDash val="solid"/>
            <a:round/>
            <a:headEnd type="none" w="sm" len="sm"/>
            <a:tailEnd type="none" w="sm" len="sm"/>
          </a:ln>
        </p:spPr>
      </p:cxnSp>
      <p:pic>
        <p:nvPicPr>
          <p:cNvPr id="521" name="Google Shape;521;p55"/>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
        <p:nvSpPr>
          <p:cNvPr id="522" name="Google Shape;522;p55"/>
          <p:cNvSpPr txBox="1">
            <a:spLocks noGrp="1"/>
          </p:cNvSpPr>
          <p:nvPr>
            <p:ph type="subTitle" idx="6"/>
          </p:nvPr>
        </p:nvSpPr>
        <p:spPr>
          <a:xfrm>
            <a:off x="5888350" y="1152575"/>
            <a:ext cx="2734200" cy="5529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We need to understand why our customers keep cancelling our service.</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523" name="Google Shape;523;p55"/>
          <p:cNvSpPr txBox="1">
            <a:spLocks noGrp="1"/>
          </p:cNvSpPr>
          <p:nvPr>
            <p:ph type="subTitle" idx="3"/>
          </p:nvPr>
        </p:nvSpPr>
        <p:spPr>
          <a:xfrm>
            <a:off x="5888350" y="1804363"/>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Build up a Story</a:t>
            </a:r>
            <a:endParaRPr/>
          </a:p>
        </p:txBody>
      </p:sp>
      <p:sp>
        <p:nvSpPr>
          <p:cNvPr id="524" name="Google Shape;524;p55"/>
          <p:cNvSpPr/>
          <p:nvPr/>
        </p:nvSpPr>
        <p:spPr>
          <a:xfrm>
            <a:off x="4889865" y="1845538"/>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5"/>
          <p:cNvSpPr txBox="1">
            <a:spLocks noGrp="1"/>
          </p:cNvSpPr>
          <p:nvPr>
            <p:ph type="subTitle" idx="6"/>
          </p:nvPr>
        </p:nvSpPr>
        <p:spPr>
          <a:xfrm>
            <a:off x="5888350" y="2129063"/>
            <a:ext cx="2734200" cy="10836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By understanding </a:t>
            </a:r>
            <a:r>
              <a:rPr lang="en" sz="1200" i="1"/>
              <a:t>the typical behavior</a:t>
            </a:r>
            <a:r>
              <a:rPr lang="en" sz="1200"/>
              <a:t> of our customers, we should be able to reduce churn through personalization and other incentives.</a:t>
            </a:r>
            <a:endParaRPr sz="1200">
              <a:solidFill>
                <a:srgbClr val="565B73"/>
              </a:solidFill>
            </a:endParaRPr>
          </a:p>
          <a:p>
            <a:pPr marL="0" lvl="0" indent="0" algn="l" rtl="0">
              <a:spcBef>
                <a:spcPts val="0"/>
              </a:spcBef>
              <a:spcAft>
                <a:spcPts val="0"/>
              </a:spcAft>
              <a:buNone/>
            </a:pPr>
            <a:endParaRPr>
              <a:solidFill>
                <a:srgbClr val="565B73"/>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56"/>
          <p:cNvSpPr txBox="1">
            <a:spLocks noGrp="1"/>
          </p:cNvSpPr>
          <p:nvPr>
            <p:ph type="title"/>
          </p:nvPr>
        </p:nvSpPr>
        <p:spPr>
          <a:xfrm>
            <a:off x="612675" y="45596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Decision Making</a:t>
            </a:r>
            <a:endParaRPr/>
          </a:p>
        </p:txBody>
      </p:sp>
      <p:sp>
        <p:nvSpPr>
          <p:cNvPr id="531" name="Google Shape;531;p56"/>
          <p:cNvSpPr txBox="1">
            <a:spLocks noGrp="1"/>
          </p:cNvSpPr>
          <p:nvPr>
            <p:ph type="subTitle" idx="1"/>
          </p:nvPr>
        </p:nvSpPr>
        <p:spPr>
          <a:xfrm>
            <a:off x="612650" y="1560701"/>
            <a:ext cx="3108600" cy="8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does your Data Tell You? How can you measure the success of your decisioning?</a:t>
            </a:r>
            <a:endParaRPr/>
          </a:p>
          <a:p>
            <a:pPr marL="0" lvl="0" indent="0" algn="l" rtl="0">
              <a:spcBef>
                <a:spcPts val="0"/>
              </a:spcBef>
              <a:spcAft>
                <a:spcPts val="0"/>
              </a:spcAft>
              <a:buNone/>
            </a:pPr>
            <a:endParaRPr/>
          </a:p>
        </p:txBody>
      </p:sp>
      <p:sp>
        <p:nvSpPr>
          <p:cNvPr id="532" name="Google Shape;532;p56"/>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Break into Scenarios </a:t>
            </a:r>
            <a:endParaRPr/>
          </a:p>
        </p:txBody>
      </p:sp>
      <p:sp>
        <p:nvSpPr>
          <p:cNvPr id="533" name="Google Shape;533;p56"/>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 name="Google Shape;534;p56"/>
          <p:cNvCxnSpPr/>
          <p:nvPr/>
        </p:nvCxnSpPr>
        <p:spPr>
          <a:xfrm>
            <a:off x="700597" y="2380813"/>
            <a:ext cx="647700" cy="0"/>
          </a:xfrm>
          <a:prstGeom prst="straightConnector1">
            <a:avLst/>
          </a:prstGeom>
          <a:noFill/>
          <a:ln w="9525" cap="flat" cmpd="sng">
            <a:solidFill>
              <a:srgbClr val="F22F46"/>
            </a:solidFill>
            <a:prstDash val="solid"/>
            <a:round/>
            <a:headEnd type="none" w="sm" len="sm"/>
            <a:tailEnd type="none" w="sm" len="sm"/>
          </a:ln>
        </p:spPr>
      </p:cxnSp>
      <p:pic>
        <p:nvPicPr>
          <p:cNvPr id="535" name="Google Shape;535;p56"/>
          <p:cNvPicPr preferRelativeResize="0"/>
          <p:nvPr/>
        </p:nvPicPr>
        <p:blipFill>
          <a:blip r:embed="rId3">
            <a:alphaModFix/>
          </a:blip>
          <a:stretch>
            <a:fillRect/>
          </a:stretch>
        </p:blipFill>
        <p:spPr>
          <a:xfrm>
            <a:off x="700588" y="2540650"/>
            <a:ext cx="1431975" cy="1465250"/>
          </a:xfrm>
          <a:prstGeom prst="rect">
            <a:avLst/>
          </a:prstGeom>
          <a:noFill/>
          <a:ln>
            <a:noFill/>
          </a:ln>
        </p:spPr>
      </p:pic>
      <p:sp>
        <p:nvSpPr>
          <p:cNvPr id="536" name="Google Shape;536;p56"/>
          <p:cNvSpPr txBox="1"/>
          <p:nvPr/>
        </p:nvSpPr>
        <p:spPr>
          <a:xfrm>
            <a:off x="624400" y="4046600"/>
            <a:ext cx="912000" cy="3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rgbClr val="B8BBC5"/>
                </a:solidFill>
                <a:latin typeface="Helvetica Neue Light"/>
                <a:ea typeface="Helvetica Neue Light"/>
                <a:cs typeface="Helvetica Neue Light"/>
                <a:sym typeface="Helvetica Neue Light"/>
                <a:hlinkClick r:id="rId4"/>
              </a:rPr>
              <a:t>the article</a:t>
            </a:r>
            <a:endParaRPr sz="1000">
              <a:solidFill>
                <a:srgbClr val="B8BBC5"/>
              </a:solidFill>
            </a:endParaRPr>
          </a:p>
        </p:txBody>
      </p:sp>
      <p:pic>
        <p:nvPicPr>
          <p:cNvPr id="537" name="Google Shape;537;p56"/>
          <p:cNvPicPr preferRelativeResize="0"/>
          <p:nvPr/>
        </p:nvPicPr>
        <p:blipFill rotWithShape="1">
          <a:blip r:embed="rId5">
            <a:alphaModFix/>
          </a:blip>
          <a:srcRect l="21596" r="19006" b="48242"/>
          <a:stretch/>
        </p:blipFill>
        <p:spPr>
          <a:xfrm>
            <a:off x="169550" y="4572887"/>
            <a:ext cx="1060049" cy="405188"/>
          </a:xfrm>
          <a:prstGeom prst="rect">
            <a:avLst/>
          </a:prstGeom>
          <a:noFill/>
          <a:ln>
            <a:noFill/>
          </a:ln>
        </p:spPr>
      </p:pic>
      <p:sp>
        <p:nvSpPr>
          <p:cNvPr id="538" name="Google Shape;538;p56"/>
          <p:cNvSpPr txBox="1">
            <a:spLocks noGrp="1"/>
          </p:cNvSpPr>
          <p:nvPr>
            <p:ph type="subTitle" idx="6"/>
          </p:nvPr>
        </p:nvSpPr>
        <p:spPr>
          <a:xfrm>
            <a:off x="5888350" y="1152575"/>
            <a:ext cx="2734200" cy="29610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Does the cost of the service influence retention? </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Do customers churn at specific times of year?</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Do customers in specific regions churn more often than others?</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What other dimensions or segments can we identify...</a:t>
            </a:r>
            <a:endParaRPr sz="1200"/>
          </a:p>
          <a:p>
            <a:pPr marL="0" lvl="0" indent="0" algn="l" rtl="0">
              <a:spcBef>
                <a:spcPts val="0"/>
              </a:spcBef>
              <a:spcAft>
                <a:spcPts val="0"/>
              </a:spcAft>
              <a:buNone/>
            </a:pPr>
            <a:endParaRPr>
              <a:solidFill>
                <a:srgbClr val="565B7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7"/>
          <p:cNvSpPr txBox="1">
            <a:spLocks noGrp="1"/>
          </p:cNvSpPr>
          <p:nvPr>
            <p:ph type="title"/>
          </p:nvPr>
        </p:nvSpPr>
        <p:spPr>
          <a:xfrm>
            <a:off x="612675" y="45596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Your Data Telling You?</a:t>
            </a:r>
            <a:endParaRPr/>
          </a:p>
        </p:txBody>
      </p:sp>
      <p:sp>
        <p:nvSpPr>
          <p:cNvPr id="544" name="Google Shape;544;p57"/>
          <p:cNvSpPr txBox="1">
            <a:spLocks noGrp="1"/>
          </p:cNvSpPr>
          <p:nvPr>
            <p:ph type="subTitle" idx="1"/>
          </p:nvPr>
        </p:nvSpPr>
        <p:spPr>
          <a:xfrm>
            <a:off x="612650" y="1560701"/>
            <a:ext cx="3108600" cy="8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Think about </a:t>
            </a:r>
            <a:r>
              <a:rPr lang="en" i="1"/>
              <a:t>the expectations of the data</a:t>
            </a:r>
            <a:r>
              <a:rPr lang="en"/>
              <a:t> you collect. What surface area does the data cover? Is it raw or pre-processed?</a:t>
            </a:r>
            <a:endParaRPr/>
          </a:p>
          <a:p>
            <a:pPr marL="0" lvl="0" indent="0" algn="l" rtl="0">
              <a:spcBef>
                <a:spcPts val="0"/>
              </a:spcBef>
              <a:spcAft>
                <a:spcPts val="0"/>
              </a:spcAft>
              <a:buNone/>
            </a:pPr>
            <a:endParaRPr/>
          </a:p>
        </p:txBody>
      </p:sp>
      <p:sp>
        <p:nvSpPr>
          <p:cNvPr id="545" name="Google Shape;545;p57"/>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Sources of Data</a:t>
            </a:r>
            <a:endParaRPr/>
          </a:p>
        </p:txBody>
      </p:sp>
      <p:sp>
        <p:nvSpPr>
          <p:cNvPr id="546" name="Google Shape;546;p57"/>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57"/>
          <p:cNvCxnSpPr/>
          <p:nvPr/>
        </p:nvCxnSpPr>
        <p:spPr>
          <a:xfrm>
            <a:off x="700597" y="2380813"/>
            <a:ext cx="647700" cy="0"/>
          </a:xfrm>
          <a:prstGeom prst="straightConnector1">
            <a:avLst/>
          </a:prstGeom>
          <a:noFill/>
          <a:ln w="9525" cap="flat" cmpd="sng">
            <a:solidFill>
              <a:srgbClr val="F22F46"/>
            </a:solidFill>
            <a:prstDash val="solid"/>
            <a:round/>
            <a:headEnd type="none" w="sm" len="sm"/>
            <a:tailEnd type="none" w="sm" len="sm"/>
          </a:ln>
        </p:spPr>
      </p:cxnSp>
      <p:pic>
        <p:nvPicPr>
          <p:cNvPr id="548" name="Google Shape;548;p57"/>
          <p:cNvPicPr preferRelativeResize="0"/>
          <p:nvPr/>
        </p:nvPicPr>
        <p:blipFill>
          <a:blip r:embed="rId3">
            <a:alphaModFix/>
          </a:blip>
          <a:stretch>
            <a:fillRect/>
          </a:stretch>
        </p:blipFill>
        <p:spPr>
          <a:xfrm>
            <a:off x="700588" y="2540650"/>
            <a:ext cx="1431975" cy="1465250"/>
          </a:xfrm>
          <a:prstGeom prst="rect">
            <a:avLst/>
          </a:prstGeom>
          <a:noFill/>
          <a:ln>
            <a:noFill/>
          </a:ln>
        </p:spPr>
      </p:pic>
      <p:sp>
        <p:nvSpPr>
          <p:cNvPr id="549" name="Google Shape;549;p57"/>
          <p:cNvSpPr txBox="1"/>
          <p:nvPr/>
        </p:nvSpPr>
        <p:spPr>
          <a:xfrm>
            <a:off x="624400" y="4046600"/>
            <a:ext cx="912000" cy="30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u="sng">
                <a:solidFill>
                  <a:srgbClr val="B8BBC5"/>
                </a:solidFill>
                <a:latin typeface="Helvetica Neue Light"/>
                <a:ea typeface="Helvetica Neue Light"/>
                <a:cs typeface="Helvetica Neue Light"/>
                <a:sym typeface="Helvetica Neue Light"/>
                <a:hlinkClick r:id="rId4"/>
              </a:rPr>
              <a:t>the article</a:t>
            </a:r>
            <a:endParaRPr sz="1000">
              <a:solidFill>
                <a:srgbClr val="B8BBC5"/>
              </a:solidFill>
            </a:endParaRPr>
          </a:p>
        </p:txBody>
      </p:sp>
      <p:pic>
        <p:nvPicPr>
          <p:cNvPr id="550" name="Google Shape;550;p57"/>
          <p:cNvPicPr preferRelativeResize="0"/>
          <p:nvPr/>
        </p:nvPicPr>
        <p:blipFill rotWithShape="1">
          <a:blip r:embed="rId5">
            <a:alphaModFix/>
          </a:blip>
          <a:srcRect l="21596" r="19006" b="48242"/>
          <a:stretch/>
        </p:blipFill>
        <p:spPr>
          <a:xfrm>
            <a:off x="169550" y="4572887"/>
            <a:ext cx="1060049" cy="405188"/>
          </a:xfrm>
          <a:prstGeom prst="rect">
            <a:avLst/>
          </a:prstGeom>
          <a:noFill/>
          <a:ln>
            <a:noFill/>
          </a:ln>
        </p:spPr>
      </p:pic>
      <p:sp>
        <p:nvSpPr>
          <p:cNvPr id="551" name="Google Shape;551;p57"/>
          <p:cNvSpPr txBox="1">
            <a:spLocks noGrp="1"/>
          </p:cNvSpPr>
          <p:nvPr>
            <p:ph type="subTitle" idx="6"/>
          </p:nvPr>
        </p:nvSpPr>
        <p:spPr>
          <a:xfrm>
            <a:off x="5888350" y="1270075"/>
            <a:ext cx="2734200" cy="33504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Do we have available data to assist in our decision making?</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Can we use the data? eg. Have customers opted-in? GDPR?</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Can we trust the data?</a:t>
            </a:r>
            <a:endParaRPr sz="1200"/>
          </a:p>
          <a:p>
            <a:pPr marL="0" lvl="0" indent="0" algn="l" rtl="0">
              <a:lnSpc>
                <a:spcPct val="114000"/>
              </a:lnSpc>
              <a:spcBef>
                <a:spcPts val="0"/>
              </a:spcBef>
              <a:spcAft>
                <a:spcPts val="0"/>
              </a:spcAft>
              <a:buNone/>
            </a:pPr>
            <a:r>
              <a:rPr lang="en" sz="1200"/>
              <a:t>What is the lineage of the data?</a:t>
            </a:r>
            <a:endParaRPr sz="1200"/>
          </a:p>
          <a:p>
            <a:pPr marL="0" lvl="0" indent="0" algn="l" rtl="0">
              <a:lnSpc>
                <a:spcPct val="114000"/>
              </a:lnSpc>
              <a:spcBef>
                <a:spcPts val="0"/>
              </a:spcBef>
              <a:spcAft>
                <a:spcPts val="0"/>
              </a:spcAft>
              <a:buNone/>
            </a:pPr>
            <a:r>
              <a:rPr lang="en" sz="1200"/>
              <a:t>Is there a </a:t>
            </a:r>
            <a:r>
              <a:rPr lang="en" sz="1200" i="1"/>
              <a:t>Data Steward</a:t>
            </a:r>
            <a:r>
              <a:rPr lang="en" sz="1200"/>
              <a:t> responsible for quality of the data?</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Do we need to start from scratch?</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Is there an Open-Source dataset or can we purchase datasets?</a:t>
            </a:r>
            <a:endParaRPr sz="1200"/>
          </a:p>
          <a:p>
            <a:pPr marL="0" lvl="0" indent="0" algn="l" rtl="0">
              <a:spcBef>
                <a:spcPts val="0"/>
              </a:spcBef>
              <a:spcAft>
                <a:spcPts val="0"/>
              </a:spcAft>
              <a:buNone/>
            </a:pPr>
            <a:endParaRPr>
              <a:solidFill>
                <a:srgbClr val="565B7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8"/>
          <p:cNvSpPr txBox="1">
            <a:spLocks noGrp="1"/>
          </p:cNvSpPr>
          <p:nvPr>
            <p:ph type="title"/>
          </p:nvPr>
        </p:nvSpPr>
        <p:spPr>
          <a:xfrm>
            <a:off x="612675" y="45596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Your Data Telling You?</a:t>
            </a:r>
            <a:endParaRPr/>
          </a:p>
        </p:txBody>
      </p:sp>
      <p:sp>
        <p:nvSpPr>
          <p:cNvPr id="557" name="Google Shape;557;p58"/>
          <p:cNvSpPr txBox="1">
            <a:spLocks noGrp="1"/>
          </p:cNvSpPr>
          <p:nvPr>
            <p:ph type="subTitle" idx="1"/>
          </p:nvPr>
        </p:nvSpPr>
        <p:spPr>
          <a:xfrm>
            <a:off x="612650" y="1560700"/>
            <a:ext cx="31086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Analysts / Data Detectives / Explorers</a:t>
            </a:r>
            <a:endParaRPr/>
          </a:p>
          <a:p>
            <a:pPr marL="0" lvl="0" indent="0" algn="l" rtl="0">
              <a:spcBef>
                <a:spcPts val="0"/>
              </a:spcBef>
              <a:spcAft>
                <a:spcPts val="0"/>
              </a:spcAft>
              <a:buNone/>
            </a:pPr>
            <a:endParaRPr/>
          </a:p>
        </p:txBody>
      </p:sp>
      <p:sp>
        <p:nvSpPr>
          <p:cNvPr id="558" name="Google Shape;558;p58"/>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Explore / Identify / Repeat</a:t>
            </a:r>
            <a:endParaRPr/>
          </a:p>
        </p:txBody>
      </p:sp>
      <p:sp>
        <p:nvSpPr>
          <p:cNvPr id="559" name="Google Shape;559;p58"/>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 name="Google Shape;560;p58"/>
          <p:cNvCxnSpPr/>
          <p:nvPr/>
        </p:nvCxnSpPr>
        <p:spPr>
          <a:xfrm>
            <a:off x="700597" y="1932688"/>
            <a:ext cx="647700" cy="0"/>
          </a:xfrm>
          <a:prstGeom prst="straightConnector1">
            <a:avLst/>
          </a:prstGeom>
          <a:noFill/>
          <a:ln w="9525" cap="flat" cmpd="sng">
            <a:solidFill>
              <a:srgbClr val="F22F46"/>
            </a:solidFill>
            <a:prstDash val="solid"/>
            <a:round/>
            <a:headEnd type="none" w="sm" len="sm"/>
            <a:tailEnd type="none" w="sm" len="sm"/>
          </a:ln>
        </p:spPr>
      </p:cxnSp>
      <p:pic>
        <p:nvPicPr>
          <p:cNvPr id="561" name="Google Shape;561;p58"/>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
        <p:nvSpPr>
          <p:cNvPr id="562" name="Google Shape;562;p58"/>
          <p:cNvSpPr txBox="1">
            <a:spLocks noGrp="1"/>
          </p:cNvSpPr>
          <p:nvPr>
            <p:ph type="subTitle" idx="6"/>
          </p:nvPr>
        </p:nvSpPr>
        <p:spPr>
          <a:xfrm>
            <a:off x="5888350" y="1270075"/>
            <a:ext cx="2734200" cy="32238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For each scenario, within each story, can we identify patterns to backup our assumptions?</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Do we need to go back to the drawing board?</a:t>
            </a:r>
            <a:endParaRPr sz="1200"/>
          </a:p>
          <a:p>
            <a:pPr marL="0" lvl="0" indent="0" algn="l" rtl="0">
              <a:lnSpc>
                <a:spcPct val="114000"/>
              </a:lnSpc>
              <a:spcBef>
                <a:spcPts val="0"/>
              </a:spcBef>
              <a:spcAft>
                <a:spcPts val="0"/>
              </a:spcAft>
              <a:buNone/>
            </a:pPr>
            <a:endParaRPr sz="1200"/>
          </a:p>
          <a:p>
            <a:pPr marL="0" lvl="0" indent="0" algn="l" rtl="0">
              <a:lnSpc>
                <a:spcPct val="114000"/>
              </a:lnSpc>
              <a:spcBef>
                <a:spcPts val="0"/>
              </a:spcBef>
              <a:spcAft>
                <a:spcPts val="0"/>
              </a:spcAft>
              <a:buNone/>
            </a:pPr>
            <a:r>
              <a:rPr lang="en" sz="1200"/>
              <a:t>Data at this stage can be raw, semi-processed, or fully processed. If this is a new investigation or theory then notebook environments like </a:t>
            </a:r>
            <a:r>
              <a:rPr lang="en" sz="1200" u="sng">
                <a:solidFill>
                  <a:schemeClr val="hlink"/>
                </a:solidFill>
                <a:hlinkClick r:id="rId4"/>
              </a:rPr>
              <a:t>Zeppelin</a:t>
            </a:r>
            <a:r>
              <a:rPr lang="en" sz="1200"/>
              <a:t> and </a:t>
            </a:r>
            <a:r>
              <a:rPr lang="en" sz="1200" u="sng">
                <a:solidFill>
                  <a:schemeClr val="hlink"/>
                </a:solidFill>
                <a:hlinkClick r:id="rId5"/>
              </a:rPr>
              <a:t>Jupyter</a:t>
            </a:r>
            <a:r>
              <a:rPr lang="en" sz="1200"/>
              <a:t> help teams to share results across the board. </a:t>
            </a:r>
            <a:endParaRPr>
              <a:solidFill>
                <a:srgbClr val="565B73"/>
              </a:solidFill>
            </a:endParaRPr>
          </a:p>
        </p:txBody>
      </p:sp>
      <p:pic>
        <p:nvPicPr>
          <p:cNvPr id="563" name="Google Shape;563;p58"/>
          <p:cNvPicPr preferRelativeResize="0"/>
          <p:nvPr/>
        </p:nvPicPr>
        <p:blipFill>
          <a:blip r:embed="rId6">
            <a:alphaModFix/>
          </a:blip>
          <a:stretch>
            <a:fillRect/>
          </a:stretch>
        </p:blipFill>
        <p:spPr>
          <a:xfrm flipH="1">
            <a:off x="700589" y="2141451"/>
            <a:ext cx="4268284" cy="1358399"/>
          </a:xfrm>
          <a:prstGeom prst="rect">
            <a:avLst/>
          </a:prstGeom>
          <a:noFill/>
          <a:ln>
            <a:noFill/>
          </a:ln>
        </p:spPr>
      </p:pic>
      <p:sp>
        <p:nvSpPr>
          <p:cNvPr id="564" name="Google Shape;564;p58"/>
          <p:cNvSpPr txBox="1"/>
          <p:nvPr/>
        </p:nvSpPr>
        <p:spPr>
          <a:xfrm>
            <a:off x="612675" y="3481925"/>
            <a:ext cx="4268400" cy="2766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900">
                <a:solidFill>
                  <a:srgbClr val="666666"/>
                </a:solidFill>
                <a:latin typeface="Helvetica Neue Light"/>
                <a:ea typeface="Helvetica Neue Light"/>
                <a:cs typeface="Helvetica Neue Light"/>
                <a:sym typeface="Helvetica Neue Light"/>
              </a:rPr>
              <a:t>Unique Users Region Per Day (last 6 months)</a:t>
            </a:r>
            <a:endParaRPr sz="900">
              <a:solidFill>
                <a:srgbClr val="666666"/>
              </a:solidFill>
            </a:endParaRPr>
          </a:p>
        </p:txBody>
      </p:sp>
      <p:sp>
        <p:nvSpPr>
          <p:cNvPr id="565" name="Google Shape;565;p58"/>
          <p:cNvSpPr txBox="1"/>
          <p:nvPr/>
        </p:nvSpPr>
        <p:spPr>
          <a:xfrm rot="-5400000">
            <a:off x="-238100" y="2561150"/>
            <a:ext cx="1602300" cy="2751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800">
                <a:solidFill>
                  <a:srgbClr val="666666"/>
                </a:solidFill>
                <a:latin typeface="Helvetica Neue Light"/>
                <a:ea typeface="Helvetica Neue Light"/>
                <a:cs typeface="Helvetica Neue Light"/>
                <a:sym typeface="Helvetica Neue Light"/>
              </a:rPr>
              <a:t>Active Customers: (millions)</a:t>
            </a:r>
            <a:endParaRPr sz="800">
              <a:solidFill>
                <a:srgbClr val="666666"/>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12675" y="1259286"/>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Engineering</a:t>
            </a:r>
            <a:endParaRPr dirty="0"/>
          </a:p>
        </p:txBody>
      </p:sp>
      <p:sp>
        <p:nvSpPr>
          <p:cNvPr id="666" name="Google Shape;666;p65"/>
          <p:cNvSpPr txBox="1">
            <a:spLocks noGrp="1"/>
          </p:cNvSpPr>
          <p:nvPr>
            <p:ph type="subTitle" idx="1"/>
          </p:nvPr>
        </p:nvSpPr>
        <p:spPr>
          <a:xfrm>
            <a:off x="612650" y="2364022"/>
            <a:ext cx="3108600" cy="903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 human readable data and prepare it for Machine Learning models. Remember we are not machines and need more context!</a:t>
            </a:r>
            <a:endParaRPr dirty="0"/>
          </a:p>
        </p:txBody>
      </p:sp>
      <p:sp>
        <p:nvSpPr>
          <p:cNvPr id="667" name="Google Shape;667;p65"/>
          <p:cNvSpPr txBox="1">
            <a:spLocks noGrp="1"/>
          </p:cNvSpPr>
          <p:nvPr>
            <p:ph type="subTitle" idx="2"/>
          </p:nvPr>
        </p:nvSpPr>
        <p:spPr>
          <a:xfrm>
            <a:off x="5888350" y="1911170"/>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Scale</a:t>
            </a:r>
            <a:endParaRPr dirty="0"/>
          </a:p>
        </p:txBody>
      </p:sp>
      <p:sp>
        <p:nvSpPr>
          <p:cNvPr id="668" name="Google Shape;668;p65"/>
          <p:cNvSpPr txBox="1">
            <a:spLocks noGrp="1"/>
          </p:cNvSpPr>
          <p:nvPr>
            <p:ph type="subTitle" idx="3"/>
          </p:nvPr>
        </p:nvSpPr>
        <p:spPr>
          <a:xfrm>
            <a:off x="5888350" y="63409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Prepare</a:t>
            </a:r>
            <a:endParaRPr dirty="0"/>
          </a:p>
        </p:txBody>
      </p:sp>
      <p:sp>
        <p:nvSpPr>
          <p:cNvPr id="669" name="Google Shape;669;p65"/>
          <p:cNvSpPr txBox="1">
            <a:spLocks noGrp="1"/>
          </p:cNvSpPr>
          <p:nvPr>
            <p:ph type="subTitle" idx="4"/>
          </p:nvPr>
        </p:nvSpPr>
        <p:spPr>
          <a:xfrm>
            <a:off x="5888350" y="318824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Index / Encode</a:t>
            </a:r>
            <a:endParaRPr dirty="0"/>
          </a:p>
        </p:txBody>
      </p:sp>
      <p:sp>
        <p:nvSpPr>
          <p:cNvPr id="670" name="Google Shape;670;p65"/>
          <p:cNvSpPr txBox="1">
            <a:spLocks noGrp="1"/>
          </p:cNvSpPr>
          <p:nvPr>
            <p:ph type="subTitle" idx="5"/>
          </p:nvPr>
        </p:nvSpPr>
        <p:spPr>
          <a:xfrm>
            <a:off x="5888350" y="2228420"/>
            <a:ext cx="2734200" cy="75632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dirty="0"/>
              <a:t>Identify and Reshape data distributions to fit normal distributions or normalize the underlying data</a:t>
            </a:r>
            <a:endParaRPr dirty="0">
              <a:solidFill>
                <a:srgbClr val="565B73"/>
              </a:solidFill>
            </a:endParaRPr>
          </a:p>
        </p:txBody>
      </p:sp>
      <p:sp>
        <p:nvSpPr>
          <p:cNvPr id="671" name="Google Shape;671;p65"/>
          <p:cNvSpPr txBox="1">
            <a:spLocks noGrp="1"/>
          </p:cNvSpPr>
          <p:nvPr>
            <p:ph type="subTitle" idx="6"/>
          </p:nvPr>
        </p:nvSpPr>
        <p:spPr>
          <a:xfrm>
            <a:off x="5888350" y="951350"/>
            <a:ext cx="27342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 human readable data and prepare it for Machine Learning models</a:t>
            </a:r>
            <a:endParaRPr dirty="0">
              <a:solidFill>
                <a:srgbClr val="565B73"/>
              </a:solidFill>
            </a:endParaRPr>
          </a:p>
        </p:txBody>
      </p:sp>
      <p:sp>
        <p:nvSpPr>
          <p:cNvPr id="672" name="Google Shape;672;p65"/>
          <p:cNvSpPr txBox="1">
            <a:spLocks noGrp="1"/>
          </p:cNvSpPr>
          <p:nvPr>
            <p:ph type="subTitle" idx="7"/>
          </p:nvPr>
        </p:nvSpPr>
        <p:spPr>
          <a:xfrm>
            <a:off x="5888350" y="3505495"/>
            <a:ext cx="2734200" cy="850845"/>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US" dirty="0">
                <a:solidFill>
                  <a:srgbClr val="565B73"/>
                </a:solidFill>
              </a:rPr>
              <a:t>Take categorical values and class labels and convert these string representations into encoded vectors. </a:t>
            </a:r>
            <a:r>
              <a:rPr lang="en-US" dirty="0" err="1">
                <a:solidFill>
                  <a:srgbClr val="565B73"/>
                </a:solidFill>
              </a:rPr>
              <a:t>StringIndex</a:t>
            </a:r>
            <a:r>
              <a:rPr lang="en-US" dirty="0">
                <a:solidFill>
                  <a:srgbClr val="565B73"/>
                </a:solidFill>
              </a:rPr>
              <a:t> / </a:t>
            </a:r>
            <a:r>
              <a:rPr lang="en-US" dirty="0" err="1"/>
              <a:t>OneHot</a:t>
            </a:r>
            <a:r>
              <a:rPr lang="en-US" dirty="0"/>
              <a:t> Encoding</a:t>
            </a:r>
            <a:endParaRPr dirty="0">
              <a:solidFill>
                <a:srgbClr val="565B73"/>
              </a:solidFill>
            </a:endParaRPr>
          </a:p>
        </p:txBody>
      </p:sp>
      <p:sp>
        <p:nvSpPr>
          <p:cNvPr id="673" name="Google Shape;673;p65"/>
          <p:cNvSpPr/>
          <p:nvPr/>
        </p:nvSpPr>
        <p:spPr>
          <a:xfrm>
            <a:off x="4889865" y="7137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5"/>
          <p:cNvSpPr/>
          <p:nvPr/>
        </p:nvSpPr>
        <p:spPr>
          <a:xfrm>
            <a:off x="4889865" y="2044954"/>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5"/>
          <p:cNvSpPr/>
          <p:nvPr/>
        </p:nvSpPr>
        <p:spPr>
          <a:xfrm>
            <a:off x="4889865" y="326784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 name="Google Shape;676;p65"/>
          <p:cNvCxnSpPr/>
          <p:nvPr/>
        </p:nvCxnSpPr>
        <p:spPr>
          <a:xfrm>
            <a:off x="700597" y="3322438"/>
            <a:ext cx="647700" cy="0"/>
          </a:xfrm>
          <a:prstGeom prst="straightConnector1">
            <a:avLst/>
          </a:prstGeom>
          <a:noFill/>
          <a:ln w="9525" cap="flat" cmpd="sng">
            <a:solidFill>
              <a:srgbClr val="F22F46"/>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65"/>
          <p:cNvSpPr txBox="1">
            <a:spLocks noGrp="1"/>
          </p:cNvSpPr>
          <p:nvPr>
            <p:ph type="title"/>
          </p:nvPr>
        </p:nvSpPr>
        <p:spPr>
          <a:xfrm>
            <a:off x="612675" y="1259286"/>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Model Selection / Model Tuning</a:t>
            </a:r>
            <a:endParaRPr dirty="0"/>
          </a:p>
        </p:txBody>
      </p:sp>
      <p:sp>
        <p:nvSpPr>
          <p:cNvPr id="666" name="Google Shape;666;p65"/>
          <p:cNvSpPr txBox="1">
            <a:spLocks noGrp="1"/>
          </p:cNvSpPr>
          <p:nvPr>
            <p:ph type="subTitle" idx="1"/>
          </p:nvPr>
        </p:nvSpPr>
        <p:spPr>
          <a:xfrm>
            <a:off x="612650" y="2364022"/>
            <a:ext cx="3108600" cy="9038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Given a clean, prepared dataset, tackle the model selection and tuning problem.</a:t>
            </a:r>
            <a:endParaRPr dirty="0"/>
          </a:p>
        </p:txBody>
      </p:sp>
      <p:sp>
        <p:nvSpPr>
          <p:cNvPr id="667" name="Google Shape;667;p65"/>
          <p:cNvSpPr txBox="1">
            <a:spLocks noGrp="1"/>
          </p:cNvSpPr>
          <p:nvPr>
            <p:ph type="subTitle" idx="2"/>
          </p:nvPr>
        </p:nvSpPr>
        <p:spPr>
          <a:xfrm>
            <a:off x="5888350" y="1911170"/>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Classification or Regression?</a:t>
            </a:r>
            <a:endParaRPr dirty="0"/>
          </a:p>
        </p:txBody>
      </p:sp>
      <p:sp>
        <p:nvSpPr>
          <p:cNvPr id="668" name="Google Shape;668;p65"/>
          <p:cNvSpPr txBox="1">
            <a:spLocks noGrp="1"/>
          </p:cNvSpPr>
          <p:nvPr>
            <p:ph type="subTitle" idx="3"/>
          </p:nvPr>
        </p:nvSpPr>
        <p:spPr>
          <a:xfrm>
            <a:off x="5888350" y="63409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 of Data</a:t>
            </a:r>
            <a:endParaRPr dirty="0"/>
          </a:p>
        </p:txBody>
      </p:sp>
      <p:sp>
        <p:nvSpPr>
          <p:cNvPr id="669" name="Google Shape;669;p65"/>
          <p:cNvSpPr txBox="1">
            <a:spLocks noGrp="1"/>
          </p:cNvSpPr>
          <p:nvPr>
            <p:ph type="subTitle" idx="4"/>
          </p:nvPr>
        </p:nvSpPr>
        <p:spPr>
          <a:xfrm>
            <a:off x="5888350" y="318824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Save for Later</a:t>
            </a:r>
            <a:endParaRPr dirty="0"/>
          </a:p>
        </p:txBody>
      </p:sp>
      <p:sp>
        <p:nvSpPr>
          <p:cNvPr id="670" name="Google Shape;670;p65"/>
          <p:cNvSpPr txBox="1">
            <a:spLocks noGrp="1"/>
          </p:cNvSpPr>
          <p:nvPr>
            <p:ph type="subTitle" idx="5"/>
          </p:nvPr>
        </p:nvSpPr>
        <p:spPr>
          <a:xfrm>
            <a:off x="5888350" y="2229760"/>
            <a:ext cx="2734200" cy="75632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dirty="0"/>
              <a:t>Identify and Reshape data distributions to fit normal distributions or normalize the underlying data</a:t>
            </a:r>
            <a:endParaRPr dirty="0">
              <a:solidFill>
                <a:srgbClr val="565B73"/>
              </a:solidFill>
            </a:endParaRPr>
          </a:p>
        </p:txBody>
      </p:sp>
      <p:sp>
        <p:nvSpPr>
          <p:cNvPr id="671" name="Google Shape;671;p65"/>
          <p:cNvSpPr txBox="1">
            <a:spLocks noGrp="1"/>
          </p:cNvSpPr>
          <p:nvPr>
            <p:ph type="subTitle" idx="6"/>
          </p:nvPr>
        </p:nvSpPr>
        <p:spPr>
          <a:xfrm>
            <a:off x="5888350" y="951349"/>
            <a:ext cx="2734200" cy="4970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Do you have labels? Supervised otherwise Unsupervised.</a:t>
            </a:r>
            <a:endParaRPr dirty="0">
              <a:solidFill>
                <a:srgbClr val="565B73"/>
              </a:solidFill>
            </a:endParaRPr>
          </a:p>
        </p:txBody>
      </p:sp>
      <p:sp>
        <p:nvSpPr>
          <p:cNvPr id="672" name="Google Shape;672;p65"/>
          <p:cNvSpPr txBox="1">
            <a:spLocks noGrp="1"/>
          </p:cNvSpPr>
          <p:nvPr>
            <p:ph type="subTitle" idx="7"/>
          </p:nvPr>
        </p:nvSpPr>
        <p:spPr>
          <a:xfrm>
            <a:off x="5888350" y="3505495"/>
            <a:ext cx="2734200" cy="850845"/>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US" dirty="0"/>
              <a:t>Export your trained model and the preserved Test dataset so you can continue to test enhancements.</a:t>
            </a:r>
            <a:endParaRPr dirty="0">
              <a:solidFill>
                <a:srgbClr val="565B73"/>
              </a:solidFill>
            </a:endParaRPr>
          </a:p>
        </p:txBody>
      </p:sp>
      <p:sp>
        <p:nvSpPr>
          <p:cNvPr id="673" name="Google Shape;673;p65"/>
          <p:cNvSpPr/>
          <p:nvPr/>
        </p:nvSpPr>
        <p:spPr>
          <a:xfrm>
            <a:off x="4889865" y="7137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5"/>
          <p:cNvSpPr/>
          <p:nvPr/>
        </p:nvSpPr>
        <p:spPr>
          <a:xfrm>
            <a:off x="4889865" y="2044954"/>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5"/>
          <p:cNvSpPr/>
          <p:nvPr/>
        </p:nvSpPr>
        <p:spPr>
          <a:xfrm>
            <a:off x="4889865" y="326784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 name="Google Shape;676;p65"/>
          <p:cNvCxnSpPr/>
          <p:nvPr/>
        </p:nvCxnSpPr>
        <p:spPr>
          <a:xfrm>
            <a:off x="700597" y="3322438"/>
            <a:ext cx="647700" cy="0"/>
          </a:xfrm>
          <a:prstGeom prst="straightConnector1">
            <a:avLst/>
          </a:prstGeom>
          <a:noFill/>
          <a:ln w="9525" cap="flat" cmpd="sng">
            <a:solidFill>
              <a:srgbClr val="F22F46"/>
            </a:solidFill>
            <a:prstDash val="solid"/>
            <a:round/>
            <a:headEnd type="none" w="sm" len="sm"/>
            <a:tailEnd type="none" w="sm" len="sm"/>
          </a:ln>
        </p:spPr>
      </p:cxnSp>
    </p:spTree>
    <p:extLst>
      <p:ext uri="{BB962C8B-B14F-4D97-AF65-F5344CB8AC3E}">
        <p14:creationId xmlns:p14="http://schemas.microsoft.com/office/powerpoint/2010/main" val="1193777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3"/>
          <p:cNvSpPr txBox="1">
            <a:spLocks noGrp="1"/>
          </p:cNvSpPr>
          <p:nvPr>
            <p:ph type="title"/>
          </p:nvPr>
        </p:nvSpPr>
        <p:spPr>
          <a:xfrm>
            <a:off x="612675" y="1259286"/>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Prediction to Decision</a:t>
            </a:r>
            <a:endParaRPr dirty="0"/>
          </a:p>
        </p:txBody>
      </p:sp>
      <p:sp>
        <p:nvSpPr>
          <p:cNvPr id="643" name="Google Shape;643;p63"/>
          <p:cNvSpPr txBox="1">
            <a:spLocks noGrp="1"/>
          </p:cNvSpPr>
          <p:nvPr>
            <p:ph type="subTitle" idx="1"/>
          </p:nvPr>
        </p:nvSpPr>
        <p:spPr>
          <a:xfrm>
            <a:off x="612650" y="2364022"/>
            <a:ext cx="31086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Models predict an </a:t>
            </a:r>
            <a:r>
              <a:rPr lang="en" b="1" dirty="0"/>
              <a:t>outcome</a:t>
            </a:r>
            <a:r>
              <a:rPr lang="en" dirty="0"/>
              <a:t> given an </a:t>
            </a:r>
            <a:r>
              <a:rPr lang="en" b="1" dirty="0"/>
              <a:t>input</a:t>
            </a:r>
            <a:r>
              <a:rPr lang="en" dirty="0"/>
              <a:t>. Taking an </a:t>
            </a:r>
            <a:r>
              <a:rPr lang="en" b="1" dirty="0"/>
              <a:t>action</a:t>
            </a:r>
            <a:r>
              <a:rPr lang="en" dirty="0"/>
              <a:t> based on the prediction is a </a:t>
            </a:r>
            <a:r>
              <a:rPr lang="en" b="1" dirty="0"/>
              <a:t>decision</a:t>
            </a:r>
            <a:r>
              <a:rPr lang="en" dirty="0"/>
              <a:t>. </a:t>
            </a:r>
            <a:endParaRPr dirty="0"/>
          </a:p>
          <a:p>
            <a:pPr marL="0" lvl="0" indent="0" algn="l" rtl="0">
              <a:spcBef>
                <a:spcPts val="0"/>
              </a:spcBef>
              <a:spcAft>
                <a:spcPts val="0"/>
              </a:spcAft>
              <a:buNone/>
            </a:pPr>
            <a:endParaRPr dirty="0"/>
          </a:p>
        </p:txBody>
      </p:sp>
      <p:sp>
        <p:nvSpPr>
          <p:cNvPr id="644" name="Google Shape;644;p63"/>
          <p:cNvSpPr txBox="1">
            <a:spLocks noGrp="1"/>
          </p:cNvSpPr>
          <p:nvPr>
            <p:ph type="subTitle" idx="2"/>
          </p:nvPr>
        </p:nvSpPr>
        <p:spPr>
          <a:xfrm>
            <a:off x="5888350" y="1911170"/>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Growth and Re Engagement </a:t>
            </a:r>
            <a:endParaRPr/>
          </a:p>
        </p:txBody>
      </p:sp>
      <p:sp>
        <p:nvSpPr>
          <p:cNvPr id="645" name="Google Shape;645;p63"/>
          <p:cNvSpPr txBox="1">
            <a:spLocks noGrp="1"/>
          </p:cNvSpPr>
          <p:nvPr>
            <p:ph type="subTitle" idx="3"/>
          </p:nvPr>
        </p:nvSpPr>
        <p:spPr>
          <a:xfrm>
            <a:off x="5888350" y="63409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Fraud Detection</a:t>
            </a:r>
            <a:endParaRPr/>
          </a:p>
        </p:txBody>
      </p:sp>
      <p:sp>
        <p:nvSpPr>
          <p:cNvPr id="646" name="Google Shape;646;p63"/>
          <p:cNvSpPr txBox="1">
            <a:spLocks noGrp="1"/>
          </p:cNvSpPr>
          <p:nvPr>
            <p:ph type="subTitle" idx="4"/>
          </p:nvPr>
        </p:nvSpPr>
        <p:spPr>
          <a:xfrm>
            <a:off x="5888350" y="318824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Cost-Risk Optimization</a:t>
            </a:r>
            <a:endParaRPr/>
          </a:p>
        </p:txBody>
      </p:sp>
      <p:sp>
        <p:nvSpPr>
          <p:cNvPr id="647" name="Google Shape;647;p63"/>
          <p:cNvSpPr txBox="1">
            <a:spLocks noGrp="1"/>
          </p:cNvSpPr>
          <p:nvPr>
            <p:ph type="subTitle" idx="5"/>
          </p:nvPr>
        </p:nvSpPr>
        <p:spPr>
          <a:xfrm>
            <a:off x="5888350" y="2228424"/>
            <a:ext cx="2734200" cy="9597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Customers who follow known patterns of disengagement can be isolated for outreach based on statistical machine learning model.  </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648" name="Google Shape;648;p63"/>
          <p:cNvSpPr txBox="1">
            <a:spLocks noGrp="1"/>
          </p:cNvSpPr>
          <p:nvPr>
            <p:ph type="subTitle" idx="6"/>
          </p:nvPr>
        </p:nvSpPr>
        <p:spPr>
          <a:xfrm>
            <a:off x="5888350" y="951349"/>
            <a:ext cx="2734200" cy="959699"/>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dirty="0"/>
              <a:t>Historic Fraud patterns can predict what is </a:t>
            </a:r>
            <a:r>
              <a:rPr lang="en" sz="1200" i="1" dirty="0"/>
              <a:t>occur</a:t>
            </a:r>
            <a:r>
              <a:rPr lang="en-US" sz="1200" i="1" dirty="0"/>
              <a:t>r</a:t>
            </a:r>
            <a:r>
              <a:rPr lang="en" sz="1200" i="1" dirty="0" err="1"/>
              <a:t>ing</a:t>
            </a:r>
            <a:r>
              <a:rPr lang="en" sz="1200" i="1" dirty="0"/>
              <a:t> now</a:t>
            </a:r>
            <a:r>
              <a:rPr lang="en" sz="1200" dirty="0"/>
              <a:t>, or forecast probability of future fraud. Action is to block fraudulent </a:t>
            </a:r>
            <a:r>
              <a:rPr lang="en" sz="1200" dirty="0" err="1"/>
              <a:t>beh</a:t>
            </a:r>
            <a:r>
              <a:rPr lang="en-US" sz="1200" dirty="0" err="1"/>
              <a:t>av</a:t>
            </a:r>
            <a:r>
              <a:rPr lang="en" sz="1200" dirty="0" err="1"/>
              <a:t>ior</a:t>
            </a:r>
            <a:r>
              <a:rPr lang="en" sz="1200" dirty="0"/>
              <a:t>.</a:t>
            </a:r>
            <a:endParaRPr dirty="0">
              <a:solidFill>
                <a:srgbClr val="565B73"/>
              </a:solidFill>
            </a:endParaRPr>
          </a:p>
        </p:txBody>
      </p:sp>
      <p:sp>
        <p:nvSpPr>
          <p:cNvPr id="649" name="Google Shape;649;p63"/>
          <p:cNvSpPr txBox="1">
            <a:spLocks noGrp="1"/>
          </p:cNvSpPr>
          <p:nvPr>
            <p:ph type="subTitle" idx="7"/>
          </p:nvPr>
        </p:nvSpPr>
        <p:spPr>
          <a:xfrm>
            <a:off x="5888350" y="3505503"/>
            <a:ext cx="2734200" cy="1221772"/>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US" sz="1200" dirty="0"/>
              <a:t>Farming is beginning to embraced Machine Learning for smart watering. Leveraging live rain forecasts and smart IoT sensors. Take actions to produce better crops.</a:t>
            </a:r>
            <a:endParaRPr dirty="0">
              <a:solidFill>
                <a:srgbClr val="565B73"/>
              </a:solidFill>
            </a:endParaRPr>
          </a:p>
        </p:txBody>
      </p:sp>
      <p:sp>
        <p:nvSpPr>
          <p:cNvPr id="650" name="Google Shape;650;p63"/>
          <p:cNvSpPr/>
          <p:nvPr/>
        </p:nvSpPr>
        <p:spPr>
          <a:xfrm>
            <a:off x="4889865" y="7137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4889865" y="2044954"/>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3"/>
          <p:cNvSpPr/>
          <p:nvPr/>
        </p:nvSpPr>
        <p:spPr>
          <a:xfrm>
            <a:off x="4889865" y="326784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3" name="Google Shape;653;p63"/>
          <p:cNvCxnSpPr/>
          <p:nvPr/>
        </p:nvCxnSpPr>
        <p:spPr>
          <a:xfrm>
            <a:off x="700597" y="3143588"/>
            <a:ext cx="647700" cy="0"/>
          </a:xfrm>
          <a:prstGeom prst="straightConnector1">
            <a:avLst/>
          </a:prstGeom>
          <a:noFill/>
          <a:ln w="9525" cap="flat" cmpd="sng">
            <a:solidFill>
              <a:srgbClr val="F22F46"/>
            </a:solidFill>
            <a:prstDash val="solid"/>
            <a:round/>
            <a:headEnd type="none" w="sm" len="sm"/>
            <a:tailEnd type="none" w="sm" len="sm"/>
          </a:ln>
        </p:spPr>
      </p:cxnSp>
      <p:pic>
        <p:nvPicPr>
          <p:cNvPr id="654" name="Google Shape;654;p63"/>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62"/>
          <p:cNvSpPr txBox="1">
            <a:spLocks noGrp="1"/>
          </p:cNvSpPr>
          <p:nvPr>
            <p:ph type="title"/>
          </p:nvPr>
        </p:nvSpPr>
        <p:spPr>
          <a:xfrm>
            <a:off x="1364250" y="1434367"/>
            <a:ext cx="6415500" cy="1817791"/>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dirty="0"/>
              <a:t>Decision Intelligence </a:t>
            </a:r>
            <a:r>
              <a:rPr lang="en-US" sz="2400" dirty="0">
                <a:solidFill>
                  <a:schemeClr val="lt1"/>
                </a:solidFill>
              </a:rPr>
              <a:t>holds humans accountable for automated decisioning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9"/>
          <p:cNvSpPr txBox="1">
            <a:spLocks noGrp="1"/>
          </p:cNvSpPr>
          <p:nvPr>
            <p:ph type="title"/>
          </p:nvPr>
        </p:nvSpPr>
        <p:spPr>
          <a:xfrm>
            <a:off x="612648" y="19534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Pipelines &amp; Streams</a:t>
            </a:r>
            <a:endParaRPr/>
          </a:p>
        </p:txBody>
      </p:sp>
      <p:cxnSp>
        <p:nvCxnSpPr>
          <p:cNvPr id="571" name="Google Shape;571;p59"/>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pic>
        <p:nvPicPr>
          <p:cNvPr id="572" name="Google Shape;572;p59"/>
          <p:cNvPicPr preferRelativeResize="0"/>
          <p:nvPr/>
        </p:nvPicPr>
        <p:blipFill rotWithShape="1">
          <a:blip r:embed="rId3">
            <a:alphaModFix/>
          </a:blip>
          <a:srcRect l="21596" r="19006" b="48242"/>
          <a:stretch/>
        </p:blipFill>
        <p:spPr>
          <a:xfrm>
            <a:off x="7623725" y="4329100"/>
            <a:ext cx="1386125" cy="529825"/>
          </a:xfrm>
          <a:prstGeom prst="rect">
            <a:avLst/>
          </a:prstGeom>
          <a:noFill/>
          <a:ln>
            <a:noFill/>
          </a:ln>
        </p:spPr>
      </p:pic>
      <p:sp>
        <p:nvSpPr>
          <p:cNvPr id="573" name="Google Shape;573;p59"/>
          <p:cNvSpPr/>
          <p:nvPr/>
        </p:nvSpPr>
        <p:spPr>
          <a:xfrm>
            <a:off x="6409396" y="51840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4" name="Google Shape;574;p59"/>
          <p:cNvCxnSpPr/>
          <p:nvPr/>
        </p:nvCxnSpPr>
        <p:spPr>
          <a:xfrm>
            <a:off x="6635900" y="1002800"/>
            <a:ext cx="0" cy="402000"/>
          </a:xfrm>
          <a:prstGeom prst="straightConnector1">
            <a:avLst/>
          </a:prstGeom>
          <a:noFill/>
          <a:ln w="19050" cap="flat" cmpd="sng">
            <a:solidFill>
              <a:srgbClr val="FFFFFF"/>
            </a:solidFill>
            <a:prstDash val="solid"/>
            <a:round/>
            <a:headEnd type="none" w="med" len="med"/>
            <a:tailEnd type="triangle" w="med" len="med"/>
          </a:ln>
        </p:spPr>
      </p:cxnSp>
      <p:sp>
        <p:nvSpPr>
          <p:cNvPr id="575" name="Google Shape;575;p59"/>
          <p:cNvSpPr/>
          <p:nvPr/>
        </p:nvSpPr>
        <p:spPr>
          <a:xfrm>
            <a:off x="6409396" y="143620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6" name="Google Shape;576;p59"/>
          <p:cNvCxnSpPr/>
          <p:nvPr/>
        </p:nvCxnSpPr>
        <p:spPr>
          <a:xfrm>
            <a:off x="6635900" y="1943475"/>
            <a:ext cx="0" cy="402000"/>
          </a:xfrm>
          <a:prstGeom prst="straightConnector1">
            <a:avLst/>
          </a:prstGeom>
          <a:noFill/>
          <a:ln w="19050" cap="flat" cmpd="sng">
            <a:solidFill>
              <a:srgbClr val="FFFFFF"/>
            </a:solidFill>
            <a:prstDash val="solid"/>
            <a:round/>
            <a:headEnd type="none" w="med" len="med"/>
            <a:tailEnd type="triangle" w="med" len="med"/>
          </a:ln>
        </p:spPr>
      </p:cxnSp>
      <p:cxnSp>
        <p:nvCxnSpPr>
          <p:cNvPr id="577" name="Google Shape;577;p59"/>
          <p:cNvCxnSpPr/>
          <p:nvPr/>
        </p:nvCxnSpPr>
        <p:spPr>
          <a:xfrm>
            <a:off x="6938125" y="1662700"/>
            <a:ext cx="461400" cy="0"/>
          </a:xfrm>
          <a:prstGeom prst="straightConnector1">
            <a:avLst/>
          </a:prstGeom>
          <a:noFill/>
          <a:ln w="19050" cap="flat" cmpd="sng">
            <a:solidFill>
              <a:srgbClr val="FFFFFF"/>
            </a:solidFill>
            <a:prstDash val="solid"/>
            <a:round/>
            <a:headEnd type="none" w="med" len="med"/>
            <a:tailEnd type="triangle" w="med" len="med"/>
          </a:ln>
        </p:spPr>
      </p:cxnSp>
      <p:sp>
        <p:nvSpPr>
          <p:cNvPr id="578" name="Google Shape;578;p59"/>
          <p:cNvSpPr/>
          <p:nvPr/>
        </p:nvSpPr>
        <p:spPr>
          <a:xfrm>
            <a:off x="7475246" y="143620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9"/>
          <p:cNvSpPr/>
          <p:nvPr/>
        </p:nvSpPr>
        <p:spPr>
          <a:xfrm>
            <a:off x="6409396" y="239975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 name="Google Shape;580;p59"/>
          <p:cNvCxnSpPr/>
          <p:nvPr/>
        </p:nvCxnSpPr>
        <p:spPr>
          <a:xfrm>
            <a:off x="6862396" y="2893800"/>
            <a:ext cx="492600" cy="440100"/>
          </a:xfrm>
          <a:prstGeom prst="straightConnector1">
            <a:avLst/>
          </a:prstGeom>
          <a:noFill/>
          <a:ln w="19050" cap="flat" cmpd="sng">
            <a:solidFill>
              <a:srgbClr val="FFFFFF"/>
            </a:solidFill>
            <a:prstDash val="solid"/>
            <a:round/>
            <a:headEnd type="none" w="med" len="med"/>
            <a:tailEnd type="triangle" w="med" len="med"/>
          </a:ln>
        </p:spPr>
      </p:cxnSp>
      <p:sp>
        <p:nvSpPr>
          <p:cNvPr id="581" name="Google Shape;581;p59"/>
          <p:cNvSpPr/>
          <p:nvPr/>
        </p:nvSpPr>
        <p:spPr>
          <a:xfrm>
            <a:off x="7399521" y="327500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 name="Google Shape;582;p59"/>
          <p:cNvCxnSpPr/>
          <p:nvPr/>
        </p:nvCxnSpPr>
        <p:spPr>
          <a:xfrm>
            <a:off x="6635900" y="2912850"/>
            <a:ext cx="0" cy="402000"/>
          </a:xfrm>
          <a:prstGeom prst="straightConnector1">
            <a:avLst/>
          </a:prstGeom>
          <a:noFill/>
          <a:ln w="19050" cap="flat" cmpd="sng">
            <a:solidFill>
              <a:srgbClr val="FFFFFF"/>
            </a:solidFill>
            <a:prstDash val="solid"/>
            <a:round/>
            <a:headEnd type="none" w="med" len="med"/>
            <a:tailEnd type="triangle" w="med" len="med"/>
          </a:ln>
        </p:spPr>
      </p:cxnSp>
      <p:sp>
        <p:nvSpPr>
          <p:cNvPr id="583" name="Google Shape;583;p59"/>
          <p:cNvSpPr/>
          <p:nvPr/>
        </p:nvSpPr>
        <p:spPr>
          <a:xfrm>
            <a:off x="6409396" y="337495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4" name="Google Shape;584;p59"/>
          <p:cNvCxnSpPr/>
          <p:nvPr/>
        </p:nvCxnSpPr>
        <p:spPr>
          <a:xfrm>
            <a:off x="6938125" y="2626250"/>
            <a:ext cx="461400" cy="0"/>
          </a:xfrm>
          <a:prstGeom prst="straightConnector1">
            <a:avLst/>
          </a:prstGeom>
          <a:noFill/>
          <a:ln w="19050" cap="flat" cmpd="sng">
            <a:solidFill>
              <a:srgbClr val="FFFFFF"/>
            </a:solidFill>
            <a:prstDash val="solid"/>
            <a:round/>
            <a:headEnd type="none" w="med" len="med"/>
            <a:tailEnd type="triangle" w="med" len="med"/>
          </a:ln>
        </p:spPr>
      </p:cxnSp>
      <p:sp>
        <p:nvSpPr>
          <p:cNvPr id="585" name="Google Shape;585;p59"/>
          <p:cNvSpPr/>
          <p:nvPr/>
        </p:nvSpPr>
        <p:spPr>
          <a:xfrm>
            <a:off x="7475246" y="239975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6" name="Google Shape;586;p59"/>
          <p:cNvCxnSpPr/>
          <p:nvPr/>
        </p:nvCxnSpPr>
        <p:spPr>
          <a:xfrm>
            <a:off x="8022050" y="2626250"/>
            <a:ext cx="461400" cy="0"/>
          </a:xfrm>
          <a:prstGeom prst="straightConnector1">
            <a:avLst/>
          </a:prstGeom>
          <a:noFill/>
          <a:ln w="19050" cap="flat" cmpd="sng">
            <a:solidFill>
              <a:srgbClr val="FFFFFF"/>
            </a:solidFill>
            <a:prstDash val="solid"/>
            <a:round/>
            <a:headEnd type="none" w="med" len="med"/>
            <a:tailEnd type="triangle" w="med" len="med"/>
          </a:ln>
        </p:spPr>
      </p:cxnSp>
      <p:sp>
        <p:nvSpPr>
          <p:cNvPr id="587" name="Google Shape;587;p59"/>
          <p:cNvSpPr/>
          <p:nvPr/>
        </p:nvSpPr>
        <p:spPr>
          <a:xfrm>
            <a:off x="8541096" y="239975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 name="Google Shape;588;p59"/>
          <p:cNvCxnSpPr/>
          <p:nvPr/>
        </p:nvCxnSpPr>
        <p:spPr>
          <a:xfrm>
            <a:off x="6635900" y="3888050"/>
            <a:ext cx="0" cy="402000"/>
          </a:xfrm>
          <a:prstGeom prst="straightConnector1">
            <a:avLst/>
          </a:prstGeom>
          <a:noFill/>
          <a:ln w="19050" cap="flat" cmpd="sng">
            <a:solidFill>
              <a:srgbClr val="FFFFFF"/>
            </a:solidFill>
            <a:prstDash val="solid"/>
            <a:round/>
            <a:headEnd type="none" w="med" len="med"/>
            <a:tailEnd type="triangle" w="med" len="med"/>
          </a:ln>
        </p:spPr>
      </p:cxnSp>
      <p:sp>
        <p:nvSpPr>
          <p:cNvPr id="589" name="Google Shape;589;p59"/>
          <p:cNvSpPr/>
          <p:nvPr/>
        </p:nvSpPr>
        <p:spPr>
          <a:xfrm>
            <a:off x="6409396" y="4350150"/>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 name="Google Shape;590;p59"/>
          <p:cNvCxnSpPr/>
          <p:nvPr/>
        </p:nvCxnSpPr>
        <p:spPr>
          <a:xfrm rot="10800000" flipH="1">
            <a:off x="7951996" y="1171400"/>
            <a:ext cx="601500" cy="347100"/>
          </a:xfrm>
          <a:prstGeom prst="straightConnector1">
            <a:avLst/>
          </a:prstGeom>
          <a:noFill/>
          <a:ln w="19050" cap="flat" cmpd="sng">
            <a:solidFill>
              <a:srgbClr val="FFFFFF"/>
            </a:solidFill>
            <a:prstDash val="solid"/>
            <a:round/>
            <a:headEnd type="none" w="med" len="med"/>
            <a:tailEnd type="triangle" w="med" len="med"/>
          </a:ln>
        </p:spPr>
      </p:cxnSp>
      <p:sp>
        <p:nvSpPr>
          <p:cNvPr id="591" name="Google Shape;591;p59"/>
          <p:cNvSpPr/>
          <p:nvPr/>
        </p:nvSpPr>
        <p:spPr>
          <a:xfrm>
            <a:off x="8587796" y="819075"/>
            <a:ext cx="453000" cy="4530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6"/>
          <p:cNvSpPr txBox="1">
            <a:spLocks noGrp="1"/>
          </p:cNvSpPr>
          <p:nvPr>
            <p:ph type="subTitle" idx="1"/>
          </p:nvPr>
        </p:nvSpPr>
        <p:spPr>
          <a:xfrm>
            <a:off x="5559000" y="1186489"/>
            <a:ext cx="2824800" cy="363000"/>
          </a:xfrm>
          <a:prstGeom prst="rect">
            <a:avLst/>
          </a:prstGeom>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a:t>Introductions</a:t>
            </a:r>
            <a:endParaRPr/>
          </a:p>
        </p:txBody>
      </p:sp>
      <p:sp>
        <p:nvSpPr>
          <p:cNvPr id="396" name="Google Shape;396;p46"/>
          <p:cNvSpPr txBox="1">
            <a:spLocks noGrp="1"/>
          </p:cNvSpPr>
          <p:nvPr>
            <p:ph type="subTitle" idx="2"/>
          </p:nvPr>
        </p:nvSpPr>
        <p:spPr>
          <a:xfrm>
            <a:off x="5559000" y="1823514"/>
            <a:ext cx="2824800" cy="363000"/>
          </a:xfrm>
          <a:prstGeom prst="rect">
            <a:avLst/>
          </a:prstGeom>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a:t>Decision Making Process</a:t>
            </a:r>
            <a:endParaRPr/>
          </a:p>
        </p:txBody>
      </p:sp>
      <p:sp>
        <p:nvSpPr>
          <p:cNvPr id="397" name="Google Shape;397;p46"/>
          <p:cNvSpPr txBox="1">
            <a:spLocks noGrp="1"/>
          </p:cNvSpPr>
          <p:nvPr>
            <p:ph type="subTitle" idx="3"/>
          </p:nvPr>
        </p:nvSpPr>
        <p:spPr>
          <a:xfrm>
            <a:off x="5559000" y="2460539"/>
            <a:ext cx="2824800" cy="363000"/>
          </a:xfrm>
          <a:prstGeom prst="rect">
            <a:avLst/>
          </a:prstGeom>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a:t>Data Pipelines &amp; Streams</a:t>
            </a:r>
            <a:endParaRPr/>
          </a:p>
        </p:txBody>
      </p:sp>
      <p:sp>
        <p:nvSpPr>
          <p:cNvPr id="398" name="Google Shape;398;p46"/>
          <p:cNvSpPr txBox="1">
            <a:spLocks noGrp="1"/>
          </p:cNvSpPr>
          <p:nvPr>
            <p:ph type="subTitle" idx="4"/>
          </p:nvPr>
        </p:nvSpPr>
        <p:spPr>
          <a:xfrm>
            <a:off x="5559000" y="3097579"/>
            <a:ext cx="2824800" cy="494400"/>
          </a:xfrm>
          <a:prstGeom prst="rect">
            <a:avLst/>
          </a:prstGeom>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dirty="0"/>
              <a:t>Semi-Autonomous and Autonomous Decisioning</a:t>
            </a:r>
            <a:endParaRPr dirty="0"/>
          </a:p>
        </p:txBody>
      </p:sp>
      <p:sp>
        <p:nvSpPr>
          <p:cNvPr id="399" name="Google Shape;399;p46"/>
          <p:cNvSpPr txBox="1">
            <a:spLocks noGrp="1"/>
          </p:cNvSpPr>
          <p:nvPr>
            <p:ph type="subTitle" idx="5"/>
          </p:nvPr>
        </p:nvSpPr>
        <p:spPr>
          <a:xfrm>
            <a:off x="5559000" y="3734589"/>
            <a:ext cx="2824800" cy="363000"/>
          </a:xfrm>
          <a:prstGeom prst="rect">
            <a:avLst/>
          </a:prstGeom>
        </p:spPr>
        <p:txBody>
          <a:bodyPr spcFirstLastPara="1" wrap="square" lIns="91425" tIns="91425" rIns="91425" bIns="91425" anchor="ctr" anchorCtr="0">
            <a:noAutofit/>
          </a:bodyPr>
          <a:lstStyle/>
          <a:p>
            <a:pPr marL="0" lvl="0" indent="0" algn="l" rtl="0">
              <a:lnSpc>
                <a:spcPct val="114000"/>
              </a:lnSpc>
              <a:spcBef>
                <a:spcPts val="0"/>
              </a:spcBef>
              <a:spcAft>
                <a:spcPts val="0"/>
              </a:spcAft>
              <a:buNone/>
            </a:pPr>
            <a:r>
              <a:rPr lang="en" dirty="0"/>
              <a:t>Hands-On Workshop</a:t>
            </a:r>
            <a:endParaRPr dirty="0"/>
          </a:p>
        </p:txBody>
      </p:sp>
      <p:sp>
        <p:nvSpPr>
          <p:cNvPr id="400" name="Google Shape;400;p46"/>
          <p:cNvSpPr/>
          <p:nvPr/>
        </p:nvSpPr>
        <p:spPr>
          <a:xfrm>
            <a:off x="4923200" y="1120790"/>
            <a:ext cx="494400" cy="494400"/>
          </a:xfrm>
          <a:prstGeom prst="ellipse">
            <a:avLst/>
          </a:prstGeom>
          <a:solidFill>
            <a:srgbClr val="F22F4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401" name="Google Shape;401;p46"/>
          <p:cNvSpPr/>
          <p:nvPr/>
        </p:nvSpPr>
        <p:spPr>
          <a:xfrm>
            <a:off x="4923198" y="1757820"/>
            <a:ext cx="494400" cy="494400"/>
          </a:xfrm>
          <a:prstGeom prst="ellipse">
            <a:avLst/>
          </a:prstGeom>
          <a:solidFill>
            <a:srgbClr val="F22F4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2</a:t>
            </a:r>
            <a:endParaRPr b="1">
              <a:solidFill>
                <a:srgbClr val="FFFFFF"/>
              </a:solidFill>
              <a:latin typeface="Helvetica Neue"/>
              <a:ea typeface="Helvetica Neue"/>
              <a:cs typeface="Helvetica Neue"/>
              <a:sym typeface="Helvetica Neue"/>
            </a:endParaRPr>
          </a:p>
        </p:txBody>
      </p:sp>
      <p:sp>
        <p:nvSpPr>
          <p:cNvPr id="402" name="Google Shape;402;p46"/>
          <p:cNvSpPr/>
          <p:nvPr/>
        </p:nvSpPr>
        <p:spPr>
          <a:xfrm>
            <a:off x="4923198" y="2394841"/>
            <a:ext cx="494400" cy="494400"/>
          </a:xfrm>
          <a:prstGeom prst="ellipse">
            <a:avLst/>
          </a:prstGeom>
          <a:solidFill>
            <a:srgbClr val="F22F4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3</a:t>
            </a:r>
            <a:endParaRPr b="1">
              <a:solidFill>
                <a:srgbClr val="FFFFFF"/>
              </a:solidFill>
              <a:latin typeface="Helvetica Neue"/>
              <a:ea typeface="Helvetica Neue"/>
              <a:cs typeface="Helvetica Neue"/>
              <a:sym typeface="Helvetica Neue"/>
            </a:endParaRPr>
          </a:p>
        </p:txBody>
      </p:sp>
      <p:sp>
        <p:nvSpPr>
          <p:cNvPr id="403" name="Google Shape;403;p46"/>
          <p:cNvSpPr/>
          <p:nvPr/>
        </p:nvSpPr>
        <p:spPr>
          <a:xfrm>
            <a:off x="4923198" y="3031874"/>
            <a:ext cx="494400" cy="494400"/>
          </a:xfrm>
          <a:prstGeom prst="ellipse">
            <a:avLst/>
          </a:prstGeom>
          <a:solidFill>
            <a:srgbClr val="F22F4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4</a:t>
            </a:r>
            <a:endParaRPr b="1">
              <a:solidFill>
                <a:srgbClr val="FFFFFF"/>
              </a:solidFill>
              <a:latin typeface="Helvetica Neue"/>
              <a:ea typeface="Helvetica Neue"/>
              <a:cs typeface="Helvetica Neue"/>
              <a:sym typeface="Helvetica Neue"/>
            </a:endParaRPr>
          </a:p>
        </p:txBody>
      </p:sp>
      <p:sp>
        <p:nvSpPr>
          <p:cNvPr id="404" name="Google Shape;404;p46"/>
          <p:cNvSpPr/>
          <p:nvPr/>
        </p:nvSpPr>
        <p:spPr>
          <a:xfrm>
            <a:off x="4923198" y="3668894"/>
            <a:ext cx="494400" cy="494400"/>
          </a:xfrm>
          <a:prstGeom prst="ellipse">
            <a:avLst/>
          </a:prstGeom>
          <a:solidFill>
            <a:srgbClr val="F22F46"/>
          </a:solidFill>
          <a:ln>
            <a:noFill/>
          </a:ln>
        </p:spPr>
        <p:txBody>
          <a:bodyPr spcFirstLastPara="1" wrap="square" lIns="0" tIns="0" rIns="0" bIns="0" anchor="ctr"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5</a:t>
            </a:r>
            <a:endParaRPr b="1">
              <a:solidFill>
                <a:srgbClr val="FFFFFF"/>
              </a:solidFill>
              <a:latin typeface="Helvetica Neue"/>
              <a:ea typeface="Helvetica Neue"/>
              <a:cs typeface="Helvetica Neue"/>
              <a:sym typeface="Helvetica Neue"/>
            </a:endParaRPr>
          </a:p>
        </p:txBody>
      </p:sp>
      <p:sp>
        <p:nvSpPr>
          <p:cNvPr id="12" name="Google Shape;390;p45">
            <a:extLst>
              <a:ext uri="{FF2B5EF4-FFF2-40B4-BE49-F238E27FC236}">
                <a16:creationId xmlns:a16="http://schemas.microsoft.com/office/drawing/2014/main" id="{107FD1C0-B587-074C-BFCD-9C1B3451D310}"/>
              </a:ext>
            </a:extLst>
          </p:cNvPr>
          <p:cNvSpPr txBox="1">
            <a:spLocks/>
          </p:cNvSpPr>
          <p:nvPr/>
        </p:nvSpPr>
        <p:spPr>
          <a:xfrm>
            <a:off x="342125" y="4771250"/>
            <a:ext cx="2734200" cy="3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Helvetica Neue Light"/>
                <a:ea typeface="Helvetica Neue Light"/>
                <a:cs typeface="Helvetica Neue Light"/>
                <a:sym typeface="Helvetica Neue Light"/>
              </a:defRPr>
            </a:lvl9pPr>
          </a:lstStyle>
          <a:p>
            <a:pPr>
              <a:lnSpc>
                <a:spcPct val="114000"/>
              </a:lnSpc>
            </a:pPr>
            <a:r>
              <a:rPr lang="en-US" sz="1200" u="sng">
                <a:solidFill>
                  <a:schemeClr val="hlink"/>
                </a:solidFill>
                <a:latin typeface="Helvetica Neue"/>
                <a:ea typeface="Helvetica Neue"/>
                <a:cs typeface="Helvetica Neue"/>
                <a:sym typeface="Helvetica Neue"/>
                <a:hlinkClick r:id="rId3"/>
              </a:rPr>
              <a:t>http://bit.ly/odsc-2020-streaming-di</a:t>
            </a:r>
            <a:endParaRPr lang="en-US" sz="1200">
              <a:solidFill>
                <a:srgbClr val="565B73"/>
              </a:solidFill>
              <a:latin typeface="Helvetica Neue"/>
              <a:ea typeface="Helvetica Neue"/>
              <a:cs typeface="Helvetica Neue"/>
              <a:sym typeface="Helvetica Neue"/>
            </a:endParaRPr>
          </a:p>
          <a:p>
            <a:endParaRPr lang="en-US">
              <a:solidFill>
                <a:srgbClr val="565B7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0"/>
          <p:cNvSpPr txBox="1">
            <a:spLocks noGrp="1"/>
          </p:cNvSpPr>
          <p:nvPr>
            <p:ph type="title"/>
          </p:nvPr>
        </p:nvSpPr>
        <p:spPr>
          <a:xfrm>
            <a:off x="612675" y="45596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Chicken &amp; The Egg</a:t>
            </a:r>
            <a:endParaRPr/>
          </a:p>
        </p:txBody>
      </p:sp>
      <p:sp>
        <p:nvSpPr>
          <p:cNvPr id="597" name="Google Shape;597;p60"/>
          <p:cNvSpPr txBox="1">
            <a:spLocks noGrp="1"/>
          </p:cNvSpPr>
          <p:nvPr>
            <p:ph type="subTitle" idx="1"/>
          </p:nvPr>
        </p:nvSpPr>
        <p:spPr>
          <a:xfrm>
            <a:off x="612650" y="1560701"/>
            <a:ext cx="3108600" cy="8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Engineers can help to add strict validations and schema enforcement prior to ingestion into your data streams. </a:t>
            </a:r>
            <a:endParaRPr/>
          </a:p>
          <a:p>
            <a:pPr marL="0" lvl="0" indent="0" algn="l" rtl="0">
              <a:spcBef>
                <a:spcPts val="0"/>
              </a:spcBef>
              <a:spcAft>
                <a:spcPts val="0"/>
              </a:spcAft>
              <a:buNone/>
            </a:pPr>
            <a:endParaRPr/>
          </a:p>
        </p:txBody>
      </p:sp>
      <p:sp>
        <p:nvSpPr>
          <p:cNvPr id="598" name="Google Shape;598;p60"/>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Prepare your Data for Streaming</a:t>
            </a:r>
            <a:endParaRPr/>
          </a:p>
        </p:txBody>
      </p:sp>
      <p:sp>
        <p:nvSpPr>
          <p:cNvPr id="599" name="Google Shape;599;p60"/>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60"/>
          <p:cNvCxnSpPr/>
          <p:nvPr/>
        </p:nvCxnSpPr>
        <p:spPr>
          <a:xfrm>
            <a:off x="700597" y="2364538"/>
            <a:ext cx="647700" cy="0"/>
          </a:xfrm>
          <a:prstGeom prst="straightConnector1">
            <a:avLst/>
          </a:prstGeom>
          <a:noFill/>
          <a:ln w="9525" cap="flat" cmpd="sng">
            <a:solidFill>
              <a:srgbClr val="F22F46"/>
            </a:solidFill>
            <a:prstDash val="solid"/>
            <a:round/>
            <a:headEnd type="none" w="sm" len="sm"/>
            <a:tailEnd type="none" w="sm" len="sm"/>
          </a:ln>
        </p:spPr>
      </p:cxnSp>
      <p:pic>
        <p:nvPicPr>
          <p:cNvPr id="601" name="Google Shape;601;p60"/>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
        <p:nvSpPr>
          <p:cNvPr id="602" name="Google Shape;602;p60"/>
          <p:cNvSpPr txBox="1">
            <a:spLocks noGrp="1"/>
          </p:cNvSpPr>
          <p:nvPr>
            <p:ph type="subTitle" idx="6"/>
          </p:nvPr>
        </p:nvSpPr>
        <p:spPr>
          <a:xfrm>
            <a:off x="5888350" y="1199875"/>
            <a:ext cx="2734200" cy="8196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Streaming systems are always online. 24/7/365. Corrupt data can bring your entire pipeline to a grinding halt.</a:t>
            </a:r>
            <a:endParaRPr sz="1200"/>
          </a:p>
          <a:p>
            <a:pPr marL="0" lvl="0" indent="0" algn="l" rtl="0">
              <a:spcBef>
                <a:spcPts val="0"/>
              </a:spcBef>
              <a:spcAft>
                <a:spcPts val="0"/>
              </a:spcAft>
              <a:buNone/>
            </a:pPr>
            <a:endParaRPr>
              <a:solidFill>
                <a:srgbClr val="565B73"/>
              </a:solidFill>
            </a:endParaRPr>
          </a:p>
        </p:txBody>
      </p:sp>
      <p:sp>
        <p:nvSpPr>
          <p:cNvPr id="603" name="Google Shape;603;p60"/>
          <p:cNvSpPr txBox="1">
            <a:spLocks noGrp="1"/>
          </p:cNvSpPr>
          <p:nvPr>
            <p:ph type="subTitle" idx="3"/>
          </p:nvPr>
        </p:nvSpPr>
        <p:spPr>
          <a:xfrm>
            <a:off x="5888350" y="2600200"/>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Strictly Enforced Schemas</a:t>
            </a:r>
            <a:endParaRPr/>
          </a:p>
        </p:txBody>
      </p:sp>
      <p:sp>
        <p:nvSpPr>
          <p:cNvPr id="604" name="Google Shape;604;p60"/>
          <p:cNvSpPr/>
          <p:nvPr/>
        </p:nvSpPr>
        <p:spPr>
          <a:xfrm>
            <a:off x="4889865" y="264137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0"/>
          <p:cNvSpPr txBox="1">
            <a:spLocks noGrp="1"/>
          </p:cNvSpPr>
          <p:nvPr>
            <p:ph type="subTitle" idx="6"/>
          </p:nvPr>
        </p:nvSpPr>
        <p:spPr>
          <a:xfrm>
            <a:off x="5888350" y="2972200"/>
            <a:ext cx="2734200" cy="10059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Use a Structured Data library like </a:t>
            </a:r>
            <a:r>
              <a:rPr lang="en" sz="1200" u="sng">
                <a:solidFill>
                  <a:schemeClr val="hlink"/>
                </a:solidFill>
                <a:hlinkClick r:id="rId4"/>
              </a:rPr>
              <a:t>Avro</a:t>
            </a:r>
            <a:r>
              <a:rPr lang="en" sz="1200"/>
              <a:t> or </a:t>
            </a:r>
            <a:r>
              <a:rPr lang="en" sz="1200" u="sng">
                <a:solidFill>
                  <a:schemeClr val="hlink"/>
                </a:solidFill>
                <a:hlinkClick r:id="rId5"/>
              </a:rPr>
              <a:t>Protobuf</a:t>
            </a:r>
            <a:r>
              <a:rPr lang="en" sz="1200"/>
              <a:t> to encode your data into versioned, language agnostic formats.</a:t>
            </a:r>
            <a:endParaRPr sz="1200"/>
          </a:p>
          <a:p>
            <a:pPr marL="0" lvl="0" indent="0" algn="l" rtl="0">
              <a:spcBef>
                <a:spcPts val="0"/>
              </a:spcBef>
              <a:spcAft>
                <a:spcPts val="0"/>
              </a:spcAft>
              <a:buNone/>
            </a:pPr>
            <a:endParaRPr>
              <a:solidFill>
                <a:srgbClr val="565B73"/>
              </a:solidFill>
            </a:endParaRPr>
          </a:p>
        </p:txBody>
      </p:sp>
      <p:sp>
        <p:nvSpPr>
          <p:cNvPr id="606" name="Google Shape;606;p60"/>
          <p:cNvSpPr txBox="1">
            <a:spLocks noGrp="1"/>
          </p:cNvSpPr>
          <p:nvPr>
            <p:ph type="subTitle" idx="3"/>
          </p:nvPr>
        </p:nvSpPr>
        <p:spPr>
          <a:xfrm>
            <a:off x="1699075" y="2600188"/>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the Data</a:t>
            </a:r>
            <a:endParaRPr/>
          </a:p>
        </p:txBody>
      </p:sp>
      <p:sp>
        <p:nvSpPr>
          <p:cNvPr id="607" name="Google Shape;607;p60"/>
          <p:cNvSpPr/>
          <p:nvPr/>
        </p:nvSpPr>
        <p:spPr>
          <a:xfrm>
            <a:off x="700590" y="2641363"/>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0"/>
          <p:cNvSpPr txBox="1">
            <a:spLocks noGrp="1"/>
          </p:cNvSpPr>
          <p:nvPr>
            <p:ph type="subTitle" idx="6"/>
          </p:nvPr>
        </p:nvSpPr>
        <p:spPr>
          <a:xfrm>
            <a:off x="1699075" y="2972188"/>
            <a:ext cx="2734200" cy="10059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Streaming systems need something to process. It is typical to model data into the top level domains of Events and Metrics.</a:t>
            </a:r>
            <a:endParaRPr sz="1200"/>
          </a:p>
          <a:p>
            <a:pPr marL="0" lvl="0" indent="0" algn="l" rtl="0">
              <a:spcBef>
                <a:spcPts val="0"/>
              </a:spcBef>
              <a:spcAft>
                <a:spcPts val="0"/>
              </a:spcAft>
              <a:buNone/>
            </a:pPr>
            <a:endParaRPr>
              <a:solidFill>
                <a:srgbClr val="565B7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a:spLocks noGrp="1"/>
          </p:cNvSpPr>
          <p:nvPr>
            <p:ph type="title"/>
          </p:nvPr>
        </p:nvSpPr>
        <p:spPr>
          <a:xfrm>
            <a:off x="612675" y="1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Enforce Early</a:t>
            </a:r>
            <a:endParaRPr/>
          </a:p>
        </p:txBody>
      </p:sp>
      <p:sp>
        <p:nvSpPr>
          <p:cNvPr id="614" name="Google Shape;614;p61"/>
          <p:cNvSpPr txBox="1">
            <a:spLocks noGrp="1"/>
          </p:cNvSpPr>
          <p:nvPr>
            <p:ph type="subTitle" idx="1"/>
          </p:nvPr>
        </p:nvSpPr>
        <p:spPr>
          <a:xfrm>
            <a:off x="612650" y="1104751"/>
            <a:ext cx="3108600" cy="88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Unless you are capturing raw data for experimentation. </a:t>
            </a:r>
            <a:r>
              <a:rPr lang="en" i="1"/>
              <a:t>Enforce and Encode</a:t>
            </a:r>
            <a:r>
              <a:rPr lang="en"/>
              <a:t> your data before putting it into a Stream. </a:t>
            </a:r>
            <a:endParaRPr/>
          </a:p>
          <a:p>
            <a:pPr marL="0" lvl="0" indent="0" algn="l" rtl="0">
              <a:spcBef>
                <a:spcPts val="0"/>
              </a:spcBef>
              <a:spcAft>
                <a:spcPts val="0"/>
              </a:spcAft>
              <a:buNone/>
            </a:pPr>
            <a:endParaRPr/>
          </a:p>
        </p:txBody>
      </p:sp>
      <p:sp>
        <p:nvSpPr>
          <p:cNvPr id="615" name="Google Shape;615;p61"/>
          <p:cNvSpPr txBox="1">
            <a:spLocks noGrp="1"/>
          </p:cNvSpPr>
          <p:nvPr>
            <p:ph type="subTitle" idx="3"/>
          </p:nvPr>
        </p:nvSpPr>
        <p:spPr>
          <a:xfrm>
            <a:off x="5888350" y="827875"/>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Validate at the API or Gateway</a:t>
            </a:r>
            <a:endParaRPr/>
          </a:p>
        </p:txBody>
      </p:sp>
      <p:sp>
        <p:nvSpPr>
          <p:cNvPr id="616" name="Google Shape;616;p61"/>
          <p:cNvSpPr/>
          <p:nvPr/>
        </p:nvSpPr>
        <p:spPr>
          <a:xfrm>
            <a:off x="657090" y="26918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61"/>
          <p:cNvCxnSpPr/>
          <p:nvPr/>
        </p:nvCxnSpPr>
        <p:spPr>
          <a:xfrm>
            <a:off x="700597" y="1908588"/>
            <a:ext cx="647700" cy="0"/>
          </a:xfrm>
          <a:prstGeom prst="straightConnector1">
            <a:avLst/>
          </a:prstGeom>
          <a:noFill/>
          <a:ln w="9525" cap="flat" cmpd="sng">
            <a:solidFill>
              <a:srgbClr val="F22F46"/>
            </a:solidFill>
            <a:prstDash val="solid"/>
            <a:round/>
            <a:headEnd type="none" w="sm" len="sm"/>
            <a:tailEnd type="none" w="sm" len="sm"/>
          </a:ln>
        </p:spPr>
      </p:cxnSp>
      <p:pic>
        <p:nvPicPr>
          <p:cNvPr id="618" name="Google Shape;618;p61"/>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
        <p:nvSpPr>
          <p:cNvPr id="619" name="Google Shape;619;p61"/>
          <p:cNvSpPr txBox="1">
            <a:spLocks noGrp="1"/>
          </p:cNvSpPr>
          <p:nvPr>
            <p:ph type="subTitle" idx="6"/>
          </p:nvPr>
        </p:nvSpPr>
        <p:spPr>
          <a:xfrm>
            <a:off x="5888350" y="1199875"/>
            <a:ext cx="2734200" cy="8196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Searching down corrupt data is hard enough without tracing it all the way to the root.</a:t>
            </a:r>
            <a:endParaRPr sz="1200"/>
          </a:p>
          <a:p>
            <a:pPr marL="0" lvl="0" indent="0" algn="l" rtl="0">
              <a:spcBef>
                <a:spcPts val="0"/>
              </a:spcBef>
              <a:spcAft>
                <a:spcPts val="0"/>
              </a:spcAft>
              <a:buNone/>
            </a:pPr>
            <a:endParaRPr>
              <a:solidFill>
                <a:srgbClr val="565B73"/>
              </a:solidFill>
            </a:endParaRPr>
          </a:p>
        </p:txBody>
      </p:sp>
      <p:sp>
        <p:nvSpPr>
          <p:cNvPr id="620" name="Google Shape;620;p61"/>
          <p:cNvSpPr txBox="1">
            <a:spLocks noGrp="1"/>
          </p:cNvSpPr>
          <p:nvPr>
            <p:ph type="subTitle" idx="3"/>
          </p:nvPr>
        </p:nvSpPr>
        <p:spPr>
          <a:xfrm>
            <a:off x="5888350" y="2184200"/>
            <a:ext cx="2734200" cy="37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Encode at the Service</a:t>
            </a:r>
            <a:endParaRPr/>
          </a:p>
        </p:txBody>
      </p:sp>
      <p:sp>
        <p:nvSpPr>
          <p:cNvPr id="621" name="Google Shape;621;p61"/>
          <p:cNvSpPr/>
          <p:nvPr/>
        </p:nvSpPr>
        <p:spPr>
          <a:xfrm>
            <a:off x="4889865" y="222537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1"/>
          <p:cNvSpPr txBox="1">
            <a:spLocks noGrp="1"/>
          </p:cNvSpPr>
          <p:nvPr>
            <p:ph type="subTitle" idx="6"/>
          </p:nvPr>
        </p:nvSpPr>
        <p:spPr>
          <a:xfrm>
            <a:off x="5888350" y="2556200"/>
            <a:ext cx="2734200" cy="14472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Stand up an API in front of your Data Pipelines or use a Client Library / SDK to enforce data feeding into your system. This means all data can be uniformly encoded into the current version of your Data Models.</a:t>
            </a:r>
            <a:endParaRPr>
              <a:solidFill>
                <a:srgbClr val="565B73"/>
              </a:solidFill>
            </a:endParaRPr>
          </a:p>
        </p:txBody>
      </p:sp>
      <p:cxnSp>
        <p:nvCxnSpPr>
          <p:cNvPr id="623" name="Google Shape;623;p61"/>
          <p:cNvCxnSpPr/>
          <p:nvPr/>
        </p:nvCxnSpPr>
        <p:spPr>
          <a:xfrm>
            <a:off x="1475575" y="3059150"/>
            <a:ext cx="461400" cy="0"/>
          </a:xfrm>
          <a:prstGeom prst="straightConnector1">
            <a:avLst/>
          </a:prstGeom>
          <a:noFill/>
          <a:ln w="19050" cap="flat" cmpd="sng">
            <a:solidFill>
              <a:srgbClr val="999999"/>
            </a:solidFill>
            <a:prstDash val="solid"/>
            <a:round/>
            <a:headEnd type="none" w="med" len="med"/>
            <a:tailEnd type="triangle" w="med" len="med"/>
          </a:ln>
        </p:spPr>
      </p:cxnSp>
      <p:sp>
        <p:nvSpPr>
          <p:cNvPr id="624" name="Google Shape;624;p61"/>
          <p:cNvSpPr/>
          <p:nvPr/>
        </p:nvSpPr>
        <p:spPr>
          <a:xfrm>
            <a:off x="4889865" y="95847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1"/>
          <p:cNvSpPr/>
          <p:nvPr/>
        </p:nvSpPr>
        <p:spPr>
          <a:xfrm>
            <a:off x="2005965" y="26918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61"/>
          <p:cNvCxnSpPr/>
          <p:nvPr/>
        </p:nvCxnSpPr>
        <p:spPr>
          <a:xfrm>
            <a:off x="2824450" y="3059150"/>
            <a:ext cx="461400" cy="0"/>
          </a:xfrm>
          <a:prstGeom prst="straightConnector1">
            <a:avLst/>
          </a:prstGeom>
          <a:noFill/>
          <a:ln w="19050" cap="flat" cmpd="sng">
            <a:solidFill>
              <a:srgbClr val="4A86E8"/>
            </a:solidFill>
            <a:prstDash val="solid"/>
            <a:round/>
            <a:headEnd type="none" w="med" len="med"/>
            <a:tailEnd type="triangle" w="med" len="med"/>
          </a:ln>
        </p:spPr>
      </p:cxnSp>
      <p:cxnSp>
        <p:nvCxnSpPr>
          <p:cNvPr id="627" name="Google Shape;627;p61"/>
          <p:cNvCxnSpPr/>
          <p:nvPr/>
        </p:nvCxnSpPr>
        <p:spPr>
          <a:xfrm>
            <a:off x="2373325" y="3502475"/>
            <a:ext cx="0" cy="424800"/>
          </a:xfrm>
          <a:prstGeom prst="straightConnector1">
            <a:avLst/>
          </a:prstGeom>
          <a:noFill/>
          <a:ln w="19050" cap="flat" cmpd="sng">
            <a:solidFill>
              <a:srgbClr val="FF0000"/>
            </a:solidFill>
            <a:prstDash val="solid"/>
            <a:round/>
            <a:headEnd type="none" w="med" len="med"/>
            <a:tailEnd type="triangle" w="med" len="med"/>
          </a:ln>
        </p:spPr>
      </p:cxnSp>
      <p:sp>
        <p:nvSpPr>
          <p:cNvPr id="628" name="Google Shape;628;p61"/>
          <p:cNvSpPr txBox="1">
            <a:spLocks noGrp="1"/>
          </p:cNvSpPr>
          <p:nvPr>
            <p:ph type="subTitle" idx="3"/>
          </p:nvPr>
        </p:nvSpPr>
        <p:spPr>
          <a:xfrm>
            <a:off x="1747375" y="2243813"/>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34343"/>
                </a:solidFill>
              </a:rPr>
              <a:t>API / Gateway</a:t>
            </a:r>
            <a:endParaRPr sz="1100">
              <a:solidFill>
                <a:srgbClr val="434343"/>
              </a:solidFill>
            </a:endParaRPr>
          </a:p>
        </p:txBody>
      </p:sp>
      <p:sp>
        <p:nvSpPr>
          <p:cNvPr id="629" name="Google Shape;629;p61"/>
          <p:cNvSpPr txBox="1">
            <a:spLocks noGrp="1"/>
          </p:cNvSpPr>
          <p:nvPr>
            <p:ph type="subTitle" idx="3"/>
          </p:nvPr>
        </p:nvSpPr>
        <p:spPr>
          <a:xfrm>
            <a:off x="398500" y="3528863"/>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00000"/>
                </a:solidFill>
              </a:rPr>
              <a:t>System / User</a:t>
            </a:r>
            <a:endParaRPr sz="1100">
              <a:solidFill>
                <a:srgbClr val="000000"/>
              </a:solidFill>
            </a:endParaRPr>
          </a:p>
        </p:txBody>
      </p:sp>
      <p:sp>
        <p:nvSpPr>
          <p:cNvPr id="630" name="Google Shape;630;p61"/>
          <p:cNvSpPr/>
          <p:nvPr/>
        </p:nvSpPr>
        <p:spPr>
          <a:xfrm>
            <a:off x="3354840" y="26918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1"/>
          <p:cNvSpPr txBox="1">
            <a:spLocks noGrp="1"/>
          </p:cNvSpPr>
          <p:nvPr>
            <p:ph type="subTitle" idx="3"/>
          </p:nvPr>
        </p:nvSpPr>
        <p:spPr>
          <a:xfrm>
            <a:off x="3143425" y="3528863"/>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000000"/>
                </a:solidFill>
              </a:rPr>
              <a:t>Kafka Topic</a:t>
            </a:r>
            <a:endParaRPr sz="1100">
              <a:solidFill>
                <a:srgbClr val="000000"/>
              </a:solidFill>
            </a:endParaRPr>
          </a:p>
        </p:txBody>
      </p:sp>
      <p:sp>
        <p:nvSpPr>
          <p:cNvPr id="632" name="Google Shape;632;p61"/>
          <p:cNvSpPr txBox="1">
            <a:spLocks noGrp="1"/>
          </p:cNvSpPr>
          <p:nvPr>
            <p:ph type="subTitle" idx="3"/>
          </p:nvPr>
        </p:nvSpPr>
        <p:spPr>
          <a:xfrm>
            <a:off x="1747375" y="4003238"/>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t>Reject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cxnSp>
        <p:nvCxnSpPr>
          <p:cNvPr id="458" name="Google Shape;458;p51"/>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pic>
        <p:nvPicPr>
          <p:cNvPr id="469" name="Google Shape;469;p51"/>
          <p:cNvPicPr preferRelativeResize="0"/>
          <p:nvPr/>
        </p:nvPicPr>
        <p:blipFill rotWithShape="1">
          <a:blip r:embed="rId3">
            <a:alphaModFix/>
          </a:blip>
          <a:srcRect l="21596" r="19006" b="48242"/>
          <a:stretch/>
        </p:blipFill>
        <p:spPr>
          <a:xfrm>
            <a:off x="5026221" y="4572887"/>
            <a:ext cx="1060049" cy="405188"/>
          </a:xfrm>
          <a:prstGeom prst="rect">
            <a:avLst/>
          </a:prstGeom>
          <a:noFill/>
          <a:ln>
            <a:noFill/>
          </a:ln>
        </p:spPr>
      </p:pic>
      <p:sp>
        <p:nvSpPr>
          <p:cNvPr id="3" name="Title 2">
            <a:extLst>
              <a:ext uri="{FF2B5EF4-FFF2-40B4-BE49-F238E27FC236}">
                <a16:creationId xmlns:a16="http://schemas.microsoft.com/office/drawing/2014/main" id="{6D419702-E47B-5E43-85F4-A2E6809DAFB1}"/>
              </a:ext>
            </a:extLst>
          </p:cNvPr>
          <p:cNvSpPr>
            <a:spLocks noGrp="1"/>
          </p:cNvSpPr>
          <p:nvPr>
            <p:ph type="title"/>
          </p:nvPr>
        </p:nvSpPr>
        <p:spPr>
          <a:xfrm>
            <a:off x="612648" y="1953450"/>
            <a:ext cx="4131880" cy="1236600"/>
          </a:xfrm>
        </p:spPr>
        <p:txBody>
          <a:bodyPr/>
          <a:lstStyle/>
          <a:p>
            <a:r>
              <a:rPr lang="en" dirty="0"/>
              <a:t>Semi-Autonomous &amp; Autonomous Decisioning</a:t>
            </a:r>
            <a:endParaRPr lang="en-US" dirty="0"/>
          </a:p>
        </p:txBody>
      </p:sp>
    </p:spTree>
    <p:extLst>
      <p:ext uri="{BB962C8B-B14F-4D97-AF65-F5344CB8AC3E}">
        <p14:creationId xmlns:p14="http://schemas.microsoft.com/office/powerpoint/2010/main" val="2505385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a:spLocks noGrp="1"/>
          </p:cNvSpPr>
          <p:nvPr>
            <p:ph type="title"/>
          </p:nvPr>
        </p:nvSpPr>
        <p:spPr>
          <a:xfrm>
            <a:off x="612675" y="1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Human-in-the-mix</a:t>
            </a:r>
            <a:endParaRPr dirty="0"/>
          </a:p>
        </p:txBody>
      </p:sp>
      <p:sp>
        <p:nvSpPr>
          <p:cNvPr id="614" name="Google Shape;614;p61"/>
          <p:cNvSpPr txBox="1">
            <a:spLocks noGrp="1"/>
          </p:cNvSpPr>
          <p:nvPr>
            <p:ph type="subTitle" idx="1"/>
          </p:nvPr>
        </p:nvSpPr>
        <p:spPr>
          <a:xfrm>
            <a:off x="612650" y="1104751"/>
            <a:ext cx="3108600" cy="562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Trust is earned. It is okay to have a hybrid system that delegates difficult decisions.</a:t>
            </a:r>
            <a:endParaRPr dirty="0"/>
          </a:p>
          <a:p>
            <a:pPr marL="0" lvl="0" indent="0" algn="l" rtl="0">
              <a:spcBef>
                <a:spcPts val="0"/>
              </a:spcBef>
              <a:spcAft>
                <a:spcPts val="0"/>
              </a:spcAft>
              <a:buNone/>
            </a:pPr>
            <a:endParaRPr dirty="0"/>
          </a:p>
        </p:txBody>
      </p:sp>
      <p:sp>
        <p:nvSpPr>
          <p:cNvPr id="616" name="Google Shape;616;p61"/>
          <p:cNvSpPr/>
          <p:nvPr/>
        </p:nvSpPr>
        <p:spPr>
          <a:xfrm>
            <a:off x="700597" y="2640042"/>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61"/>
          <p:cNvCxnSpPr/>
          <p:nvPr/>
        </p:nvCxnSpPr>
        <p:spPr>
          <a:xfrm>
            <a:off x="700597" y="1695326"/>
            <a:ext cx="647700" cy="0"/>
          </a:xfrm>
          <a:prstGeom prst="straightConnector1">
            <a:avLst/>
          </a:prstGeom>
          <a:noFill/>
          <a:ln w="9525" cap="flat" cmpd="sng">
            <a:solidFill>
              <a:srgbClr val="F22F46"/>
            </a:solidFill>
            <a:prstDash val="solid"/>
            <a:round/>
            <a:headEnd type="none" w="sm" len="sm"/>
            <a:tailEnd type="none" w="sm" len="sm"/>
          </a:ln>
        </p:spPr>
      </p:cxnSp>
      <p:pic>
        <p:nvPicPr>
          <p:cNvPr id="618" name="Google Shape;618;p61"/>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cxnSp>
        <p:nvCxnSpPr>
          <p:cNvPr id="623" name="Google Shape;623;p61"/>
          <p:cNvCxnSpPr/>
          <p:nvPr/>
        </p:nvCxnSpPr>
        <p:spPr>
          <a:xfrm>
            <a:off x="1519082" y="3007391"/>
            <a:ext cx="461400" cy="0"/>
          </a:xfrm>
          <a:prstGeom prst="straightConnector1">
            <a:avLst/>
          </a:prstGeom>
          <a:noFill/>
          <a:ln w="19050" cap="flat" cmpd="sng">
            <a:solidFill>
              <a:srgbClr val="999999"/>
            </a:solidFill>
            <a:prstDash val="solid"/>
            <a:round/>
            <a:headEnd type="none" w="med" len="med"/>
            <a:tailEnd type="triangle" w="med" len="med"/>
          </a:ln>
        </p:spPr>
      </p:cxnSp>
      <p:sp>
        <p:nvSpPr>
          <p:cNvPr id="625" name="Google Shape;625;p61"/>
          <p:cNvSpPr/>
          <p:nvPr/>
        </p:nvSpPr>
        <p:spPr>
          <a:xfrm>
            <a:off x="2049472" y="2640042"/>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1"/>
          <p:cNvSpPr txBox="1">
            <a:spLocks noGrp="1"/>
          </p:cNvSpPr>
          <p:nvPr>
            <p:ph type="subTitle" idx="3"/>
          </p:nvPr>
        </p:nvSpPr>
        <p:spPr>
          <a:xfrm>
            <a:off x="398500" y="3528863"/>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00000"/>
                </a:solidFill>
              </a:rPr>
              <a:t>Event Data</a:t>
            </a:r>
          </a:p>
        </p:txBody>
      </p:sp>
      <p:sp>
        <p:nvSpPr>
          <p:cNvPr id="35" name="Google Shape;616;p61">
            <a:extLst>
              <a:ext uri="{FF2B5EF4-FFF2-40B4-BE49-F238E27FC236}">
                <a16:creationId xmlns:a16="http://schemas.microsoft.com/office/drawing/2014/main" id="{936C6C5A-4388-CB4E-8E0A-BEAE1790CF51}"/>
              </a:ext>
            </a:extLst>
          </p:cNvPr>
          <p:cNvSpPr/>
          <p:nvPr/>
        </p:nvSpPr>
        <p:spPr>
          <a:xfrm>
            <a:off x="3398347" y="264004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623;p61">
            <a:extLst>
              <a:ext uri="{FF2B5EF4-FFF2-40B4-BE49-F238E27FC236}">
                <a16:creationId xmlns:a16="http://schemas.microsoft.com/office/drawing/2014/main" id="{BC723574-33BC-DF42-8760-71B261F9BCD2}"/>
              </a:ext>
            </a:extLst>
          </p:cNvPr>
          <p:cNvCxnSpPr/>
          <p:nvPr/>
        </p:nvCxnSpPr>
        <p:spPr>
          <a:xfrm>
            <a:off x="4216832" y="3007390"/>
            <a:ext cx="461400" cy="0"/>
          </a:xfrm>
          <a:prstGeom prst="straightConnector1">
            <a:avLst/>
          </a:prstGeom>
          <a:noFill/>
          <a:ln w="19050" cap="flat" cmpd="sng">
            <a:solidFill>
              <a:srgbClr val="999999"/>
            </a:solidFill>
            <a:prstDash val="solid"/>
            <a:round/>
            <a:headEnd type="none" w="med" len="med"/>
            <a:tailEnd type="triangle" w="med" len="med"/>
          </a:ln>
        </p:spPr>
      </p:cxnSp>
      <p:cxnSp>
        <p:nvCxnSpPr>
          <p:cNvPr id="37" name="Google Shape;623;p61">
            <a:extLst>
              <a:ext uri="{FF2B5EF4-FFF2-40B4-BE49-F238E27FC236}">
                <a16:creationId xmlns:a16="http://schemas.microsoft.com/office/drawing/2014/main" id="{8305F5AE-D389-5743-B1BC-D41F447DF143}"/>
              </a:ext>
            </a:extLst>
          </p:cNvPr>
          <p:cNvCxnSpPr/>
          <p:nvPr/>
        </p:nvCxnSpPr>
        <p:spPr>
          <a:xfrm>
            <a:off x="2861927" y="3007390"/>
            <a:ext cx="461400" cy="0"/>
          </a:xfrm>
          <a:prstGeom prst="straightConnector1">
            <a:avLst/>
          </a:prstGeom>
          <a:noFill/>
          <a:ln w="19050" cap="flat" cmpd="sng">
            <a:solidFill>
              <a:srgbClr val="999999"/>
            </a:solidFill>
            <a:prstDash val="solid"/>
            <a:round/>
            <a:headEnd type="none" w="med" len="med"/>
            <a:tailEnd type="triangle" w="med" len="med"/>
          </a:ln>
        </p:spPr>
      </p:cxnSp>
      <p:sp>
        <p:nvSpPr>
          <p:cNvPr id="40" name="Google Shape;629;p61">
            <a:extLst>
              <a:ext uri="{FF2B5EF4-FFF2-40B4-BE49-F238E27FC236}">
                <a16:creationId xmlns:a16="http://schemas.microsoft.com/office/drawing/2014/main" id="{8DA5348F-90D0-CF4C-819C-579A866AC0E7}"/>
              </a:ext>
            </a:extLst>
          </p:cNvPr>
          <p:cNvSpPr txBox="1">
            <a:spLocks/>
          </p:cNvSpPr>
          <p:nvPr/>
        </p:nvSpPr>
        <p:spPr>
          <a:xfrm>
            <a:off x="1790872" y="3528863"/>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err="1">
                <a:solidFill>
                  <a:srgbClr val="000000"/>
                </a:solidFill>
              </a:rPr>
              <a:t>SparkML</a:t>
            </a:r>
            <a:endParaRPr lang="en-US" sz="1100" dirty="0">
              <a:solidFill>
                <a:srgbClr val="000000"/>
              </a:solidFill>
            </a:endParaRPr>
          </a:p>
        </p:txBody>
      </p:sp>
      <p:sp>
        <p:nvSpPr>
          <p:cNvPr id="41" name="Google Shape;629;p61">
            <a:extLst>
              <a:ext uri="{FF2B5EF4-FFF2-40B4-BE49-F238E27FC236}">
                <a16:creationId xmlns:a16="http://schemas.microsoft.com/office/drawing/2014/main" id="{BFE7F99C-00E2-804C-BE32-ABD91F156A54}"/>
              </a:ext>
            </a:extLst>
          </p:cNvPr>
          <p:cNvSpPr txBox="1">
            <a:spLocks/>
          </p:cNvSpPr>
          <p:nvPr/>
        </p:nvSpPr>
        <p:spPr>
          <a:xfrm>
            <a:off x="3155322" y="3528863"/>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Probably Bad</a:t>
            </a:r>
          </a:p>
        </p:txBody>
      </p:sp>
      <p:sp>
        <p:nvSpPr>
          <p:cNvPr id="43" name="Google Shape;616;p61">
            <a:extLst>
              <a:ext uri="{FF2B5EF4-FFF2-40B4-BE49-F238E27FC236}">
                <a16:creationId xmlns:a16="http://schemas.microsoft.com/office/drawing/2014/main" id="{E76CFD70-B16B-524D-B3C1-1B85F8F10E32}"/>
              </a:ext>
            </a:extLst>
          </p:cNvPr>
          <p:cNvSpPr/>
          <p:nvPr/>
        </p:nvSpPr>
        <p:spPr>
          <a:xfrm>
            <a:off x="4762017" y="2640040"/>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29;p61">
            <a:extLst>
              <a:ext uri="{FF2B5EF4-FFF2-40B4-BE49-F238E27FC236}">
                <a16:creationId xmlns:a16="http://schemas.microsoft.com/office/drawing/2014/main" id="{D13BF91F-9F34-BB4E-BEB3-8A148902661D}"/>
              </a:ext>
            </a:extLst>
          </p:cNvPr>
          <p:cNvSpPr txBox="1">
            <a:spLocks/>
          </p:cNvSpPr>
          <p:nvPr/>
        </p:nvSpPr>
        <p:spPr>
          <a:xfrm>
            <a:off x="4519772" y="3525741"/>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Slack App</a:t>
            </a:r>
          </a:p>
        </p:txBody>
      </p:sp>
      <p:sp>
        <p:nvSpPr>
          <p:cNvPr id="45" name="Google Shape;465;p51">
            <a:extLst>
              <a:ext uri="{FF2B5EF4-FFF2-40B4-BE49-F238E27FC236}">
                <a16:creationId xmlns:a16="http://schemas.microsoft.com/office/drawing/2014/main" id="{9E8199ED-D741-444E-BC8D-4F180B6F2A5A}"/>
              </a:ext>
            </a:extLst>
          </p:cNvPr>
          <p:cNvSpPr txBox="1"/>
          <p:nvPr/>
        </p:nvSpPr>
        <p:spPr>
          <a:xfrm>
            <a:off x="3534594" y="2729590"/>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rgbClr val="FF0000"/>
                </a:solidFill>
                <a:latin typeface="Helvetica Neue Light"/>
                <a:ea typeface="Helvetica Neue Light"/>
                <a:cs typeface="Helvetica Neue Light"/>
                <a:sym typeface="Helvetica Neue Light"/>
              </a:rPr>
              <a:t>?</a:t>
            </a:r>
            <a:endParaRPr dirty="0">
              <a:solidFill>
                <a:srgbClr val="FF0000"/>
              </a:solidFill>
            </a:endParaRPr>
          </a:p>
        </p:txBody>
      </p:sp>
      <p:cxnSp>
        <p:nvCxnSpPr>
          <p:cNvPr id="46" name="Google Shape;623;p61">
            <a:extLst>
              <a:ext uri="{FF2B5EF4-FFF2-40B4-BE49-F238E27FC236}">
                <a16:creationId xmlns:a16="http://schemas.microsoft.com/office/drawing/2014/main" id="{B28DDE9A-D3D8-304E-B3D4-5EC8EC945ECC}"/>
              </a:ext>
            </a:extLst>
          </p:cNvPr>
          <p:cNvCxnSpPr>
            <a:cxnSpLocks/>
          </p:cNvCxnSpPr>
          <p:nvPr/>
        </p:nvCxnSpPr>
        <p:spPr>
          <a:xfrm flipV="1">
            <a:off x="5129367" y="2009954"/>
            <a:ext cx="0" cy="520107"/>
          </a:xfrm>
          <a:prstGeom prst="straightConnector1">
            <a:avLst/>
          </a:prstGeom>
          <a:noFill/>
          <a:ln w="19050" cap="flat" cmpd="sng">
            <a:solidFill>
              <a:srgbClr val="999999"/>
            </a:solidFill>
            <a:prstDash val="solid"/>
            <a:round/>
            <a:headEnd type="none" w="med" len="med"/>
            <a:tailEnd type="triangle" w="med" len="med"/>
          </a:ln>
        </p:spPr>
      </p:cxnSp>
      <p:sp>
        <p:nvSpPr>
          <p:cNvPr id="49" name="Google Shape;629;p61">
            <a:extLst>
              <a:ext uri="{FF2B5EF4-FFF2-40B4-BE49-F238E27FC236}">
                <a16:creationId xmlns:a16="http://schemas.microsoft.com/office/drawing/2014/main" id="{FB21A72E-6208-C949-AEE7-3F3DFBD18B70}"/>
              </a:ext>
            </a:extLst>
          </p:cNvPr>
          <p:cNvSpPr txBox="1">
            <a:spLocks/>
          </p:cNvSpPr>
          <p:nvPr/>
        </p:nvSpPr>
        <p:spPr>
          <a:xfrm>
            <a:off x="4519054" y="816747"/>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Human</a:t>
            </a:r>
          </a:p>
        </p:txBody>
      </p:sp>
      <p:cxnSp>
        <p:nvCxnSpPr>
          <p:cNvPr id="50" name="Google Shape;623;p61">
            <a:extLst>
              <a:ext uri="{FF2B5EF4-FFF2-40B4-BE49-F238E27FC236}">
                <a16:creationId xmlns:a16="http://schemas.microsoft.com/office/drawing/2014/main" id="{3CC4BCC8-0783-CF42-8E85-24DAE53BB435}"/>
              </a:ext>
            </a:extLst>
          </p:cNvPr>
          <p:cNvCxnSpPr>
            <a:cxnSpLocks/>
          </p:cNvCxnSpPr>
          <p:nvPr/>
        </p:nvCxnSpPr>
        <p:spPr>
          <a:xfrm>
            <a:off x="5564803" y="1732907"/>
            <a:ext cx="627014" cy="367212"/>
          </a:xfrm>
          <a:prstGeom prst="straightConnector1">
            <a:avLst/>
          </a:prstGeom>
          <a:noFill/>
          <a:ln w="19050" cap="flat" cmpd="sng">
            <a:solidFill>
              <a:srgbClr val="999999"/>
            </a:solidFill>
            <a:prstDash val="solid"/>
            <a:round/>
            <a:headEnd type="none" w="med" len="med"/>
            <a:tailEnd type="triangle" w="med" len="med"/>
          </a:ln>
        </p:spPr>
      </p:cxnSp>
      <p:sp>
        <p:nvSpPr>
          <p:cNvPr id="51" name="Google Shape;616;p61">
            <a:extLst>
              <a:ext uri="{FF2B5EF4-FFF2-40B4-BE49-F238E27FC236}">
                <a16:creationId xmlns:a16="http://schemas.microsoft.com/office/drawing/2014/main" id="{14A0E674-599A-9842-9545-D31941A247BA}"/>
              </a:ext>
            </a:extLst>
          </p:cNvPr>
          <p:cNvSpPr/>
          <p:nvPr/>
        </p:nvSpPr>
        <p:spPr>
          <a:xfrm>
            <a:off x="6211471" y="199396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9;p61">
            <a:extLst>
              <a:ext uri="{FF2B5EF4-FFF2-40B4-BE49-F238E27FC236}">
                <a16:creationId xmlns:a16="http://schemas.microsoft.com/office/drawing/2014/main" id="{535C52CF-9A0A-064A-9B73-A75BF65A8BB7}"/>
              </a:ext>
            </a:extLst>
          </p:cNvPr>
          <p:cNvSpPr txBox="1">
            <a:spLocks/>
          </p:cNvSpPr>
          <p:nvPr/>
        </p:nvSpPr>
        <p:spPr>
          <a:xfrm>
            <a:off x="5989439" y="2728661"/>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Action Taken</a:t>
            </a:r>
          </a:p>
        </p:txBody>
      </p:sp>
      <p:sp>
        <p:nvSpPr>
          <p:cNvPr id="60" name="Google Shape;616;p61">
            <a:extLst>
              <a:ext uri="{FF2B5EF4-FFF2-40B4-BE49-F238E27FC236}">
                <a16:creationId xmlns:a16="http://schemas.microsoft.com/office/drawing/2014/main" id="{6A1F097B-C402-4F43-B0D3-62FFAF6EDE38}"/>
              </a:ext>
            </a:extLst>
          </p:cNvPr>
          <p:cNvSpPr/>
          <p:nvPr/>
        </p:nvSpPr>
        <p:spPr>
          <a:xfrm>
            <a:off x="6191817" y="52456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23;p61">
            <a:extLst>
              <a:ext uri="{FF2B5EF4-FFF2-40B4-BE49-F238E27FC236}">
                <a16:creationId xmlns:a16="http://schemas.microsoft.com/office/drawing/2014/main" id="{A08BD43A-87FD-3F45-9157-813DDDD8C3D4}"/>
              </a:ext>
            </a:extLst>
          </p:cNvPr>
          <p:cNvCxnSpPr>
            <a:cxnSpLocks/>
          </p:cNvCxnSpPr>
          <p:nvPr/>
        </p:nvCxnSpPr>
        <p:spPr>
          <a:xfrm flipV="1">
            <a:off x="5512354" y="1049330"/>
            <a:ext cx="586521" cy="294617"/>
          </a:xfrm>
          <a:prstGeom prst="straightConnector1">
            <a:avLst/>
          </a:prstGeom>
          <a:noFill/>
          <a:ln w="19050" cap="flat" cmpd="sng">
            <a:solidFill>
              <a:srgbClr val="999999"/>
            </a:solidFill>
            <a:prstDash val="solid"/>
            <a:round/>
            <a:headEnd type="none" w="med" len="med"/>
            <a:tailEnd type="triangle" w="med" len="med"/>
          </a:ln>
        </p:spPr>
      </p:cxnSp>
      <p:sp>
        <p:nvSpPr>
          <p:cNvPr id="65" name="Google Shape;629;p61">
            <a:extLst>
              <a:ext uri="{FF2B5EF4-FFF2-40B4-BE49-F238E27FC236}">
                <a16:creationId xmlns:a16="http://schemas.microsoft.com/office/drawing/2014/main" id="{1425F191-6067-594A-A14D-8A0334A940EB}"/>
              </a:ext>
            </a:extLst>
          </p:cNvPr>
          <p:cNvSpPr txBox="1">
            <a:spLocks/>
          </p:cNvSpPr>
          <p:nvPr/>
        </p:nvSpPr>
        <p:spPr>
          <a:xfrm>
            <a:off x="5989439" y="1267741"/>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Action Observed</a:t>
            </a:r>
          </a:p>
        </p:txBody>
      </p:sp>
      <p:sp>
        <p:nvSpPr>
          <p:cNvPr id="24" name="Smiley Face 23">
            <a:extLst>
              <a:ext uri="{FF2B5EF4-FFF2-40B4-BE49-F238E27FC236}">
                <a16:creationId xmlns:a16="http://schemas.microsoft.com/office/drawing/2014/main" id="{817A6266-EA7F-5946-869B-FEF12C3AE3F1}"/>
              </a:ext>
            </a:extLst>
          </p:cNvPr>
          <p:cNvSpPr/>
          <p:nvPr/>
        </p:nvSpPr>
        <p:spPr>
          <a:xfrm>
            <a:off x="4818433" y="1214273"/>
            <a:ext cx="621867" cy="621867"/>
          </a:xfrm>
          <a:prstGeom prst="smileyFace">
            <a:avLst/>
          </a:prstGeom>
          <a:solidFill>
            <a:schemeClr val="tx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859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61"/>
          <p:cNvSpPr txBox="1">
            <a:spLocks noGrp="1"/>
          </p:cNvSpPr>
          <p:nvPr>
            <p:ph type="title"/>
          </p:nvPr>
        </p:nvSpPr>
        <p:spPr>
          <a:xfrm>
            <a:off x="612675" y="11"/>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Fully </a:t>
            </a:r>
            <a:r>
              <a:rPr lang="en-US" dirty="0"/>
              <a:t>Autonomous</a:t>
            </a:r>
            <a:r>
              <a:rPr lang="en" dirty="0"/>
              <a:t> </a:t>
            </a:r>
            <a:endParaRPr dirty="0"/>
          </a:p>
        </p:txBody>
      </p:sp>
      <p:sp>
        <p:nvSpPr>
          <p:cNvPr id="614" name="Google Shape;614;p61"/>
          <p:cNvSpPr txBox="1">
            <a:spLocks noGrp="1"/>
          </p:cNvSpPr>
          <p:nvPr>
            <p:ph type="subTitle" idx="1"/>
          </p:nvPr>
        </p:nvSpPr>
        <p:spPr>
          <a:xfrm>
            <a:off x="612650" y="1104751"/>
            <a:ext cx="3108600" cy="562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trust is earned. Decision making can be delegated to your system.</a:t>
            </a:r>
            <a:endParaRPr dirty="0"/>
          </a:p>
          <a:p>
            <a:pPr marL="0" lvl="0" indent="0" algn="l" rtl="0">
              <a:spcBef>
                <a:spcPts val="0"/>
              </a:spcBef>
              <a:spcAft>
                <a:spcPts val="0"/>
              </a:spcAft>
              <a:buNone/>
            </a:pPr>
            <a:endParaRPr dirty="0"/>
          </a:p>
        </p:txBody>
      </p:sp>
      <p:sp>
        <p:nvSpPr>
          <p:cNvPr id="616" name="Google Shape;616;p61"/>
          <p:cNvSpPr/>
          <p:nvPr/>
        </p:nvSpPr>
        <p:spPr>
          <a:xfrm>
            <a:off x="700597" y="2640042"/>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7" name="Google Shape;617;p61"/>
          <p:cNvCxnSpPr/>
          <p:nvPr/>
        </p:nvCxnSpPr>
        <p:spPr>
          <a:xfrm>
            <a:off x="700597" y="1695326"/>
            <a:ext cx="647700" cy="0"/>
          </a:xfrm>
          <a:prstGeom prst="straightConnector1">
            <a:avLst/>
          </a:prstGeom>
          <a:noFill/>
          <a:ln w="9525" cap="flat" cmpd="sng">
            <a:solidFill>
              <a:srgbClr val="F22F46"/>
            </a:solidFill>
            <a:prstDash val="solid"/>
            <a:round/>
            <a:headEnd type="none" w="sm" len="sm"/>
            <a:tailEnd type="none" w="sm" len="sm"/>
          </a:ln>
        </p:spPr>
      </p:cxnSp>
      <p:pic>
        <p:nvPicPr>
          <p:cNvPr id="618" name="Google Shape;618;p61"/>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cxnSp>
        <p:nvCxnSpPr>
          <p:cNvPr id="623" name="Google Shape;623;p61"/>
          <p:cNvCxnSpPr/>
          <p:nvPr/>
        </p:nvCxnSpPr>
        <p:spPr>
          <a:xfrm>
            <a:off x="1519082" y="3007391"/>
            <a:ext cx="461400" cy="0"/>
          </a:xfrm>
          <a:prstGeom prst="straightConnector1">
            <a:avLst/>
          </a:prstGeom>
          <a:noFill/>
          <a:ln w="19050" cap="flat" cmpd="sng">
            <a:solidFill>
              <a:srgbClr val="999999"/>
            </a:solidFill>
            <a:prstDash val="solid"/>
            <a:round/>
            <a:headEnd type="none" w="med" len="med"/>
            <a:tailEnd type="triangle" w="med" len="med"/>
          </a:ln>
        </p:spPr>
      </p:cxnSp>
      <p:sp>
        <p:nvSpPr>
          <p:cNvPr id="625" name="Google Shape;625;p61"/>
          <p:cNvSpPr/>
          <p:nvPr/>
        </p:nvSpPr>
        <p:spPr>
          <a:xfrm>
            <a:off x="2049472" y="2640042"/>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1"/>
          <p:cNvSpPr txBox="1">
            <a:spLocks noGrp="1"/>
          </p:cNvSpPr>
          <p:nvPr>
            <p:ph type="subTitle" idx="3"/>
          </p:nvPr>
        </p:nvSpPr>
        <p:spPr>
          <a:xfrm>
            <a:off x="398500" y="3528863"/>
            <a:ext cx="1251900" cy="37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a:solidFill>
                  <a:srgbClr val="000000"/>
                </a:solidFill>
              </a:rPr>
              <a:t>Event Data</a:t>
            </a:r>
          </a:p>
        </p:txBody>
      </p:sp>
      <p:sp>
        <p:nvSpPr>
          <p:cNvPr id="35" name="Google Shape;616;p61">
            <a:extLst>
              <a:ext uri="{FF2B5EF4-FFF2-40B4-BE49-F238E27FC236}">
                <a16:creationId xmlns:a16="http://schemas.microsoft.com/office/drawing/2014/main" id="{936C6C5A-4388-CB4E-8E0A-BEAE1790CF51}"/>
              </a:ext>
            </a:extLst>
          </p:cNvPr>
          <p:cNvSpPr/>
          <p:nvPr/>
        </p:nvSpPr>
        <p:spPr>
          <a:xfrm>
            <a:off x="3398347" y="264004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 name="Google Shape;623;p61">
            <a:extLst>
              <a:ext uri="{FF2B5EF4-FFF2-40B4-BE49-F238E27FC236}">
                <a16:creationId xmlns:a16="http://schemas.microsoft.com/office/drawing/2014/main" id="{BC723574-33BC-DF42-8760-71B261F9BCD2}"/>
              </a:ext>
            </a:extLst>
          </p:cNvPr>
          <p:cNvCxnSpPr/>
          <p:nvPr/>
        </p:nvCxnSpPr>
        <p:spPr>
          <a:xfrm>
            <a:off x="4216832" y="3007390"/>
            <a:ext cx="461400" cy="0"/>
          </a:xfrm>
          <a:prstGeom prst="straightConnector1">
            <a:avLst/>
          </a:prstGeom>
          <a:noFill/>
          <a:ln w="19050" cap="flat" cmpd="sng">
            <a:solidFill>
              <a:srgbClr val="999999"/>
            </a:solidFill>
            <a:prstDash val="solid"/>
            <a:round/>
            <a:headEnd type="none" w="med" len="med"/>
            <a:tailEnd type="triangle" w="med" len="med"/>
          </a:ln>
        </p:spPr>
      </p:cxnSp>
      <p:cxnSp>
        <p:nvCxnSpPr>
          <p:cNvPr id="37" name="Google Shape;623;p61">
            <a:extLst>
              <a:ext uri="{FF2B5EF4-FFF2-40B4-BE49-F238E27FC236}">
                <a16:creationId xmlns:a16="http://schemas.microsoft.com/office/drawing/2014/main" id="{8305F5AE-D389-5743-B1BC-D41F447DF143}"/>
              </a:ext>
            </a:extLst>
          </p:cNvPr>
          <p:cNvCxnSpPr/>
          <p:nvPr/>
        </p:nvCxnSpPr>
        <p:spPr>
          <a:xfrm>
            <a:off x="2861927" y="3007390"/>
            <a:ext cx="461400" cy="0"/>
          </a:xfrm>
          <a:prstGeom prst="straightConnector1">
            <a:avLst/>
          </a:prstGeom>
          <a:noFill/>
          <a:ln w="19050" cap="flat" cmpd="sng">
            <a:solidFill>
              <a:srgbClr val="999999"/>
            </a:solidFill>
            <a:prstDash val="solid"/>
            <a:round/>
            <a:headEnd type="none" w="med" len="med"/>
            <a:tailEnd type="triangle" w="med" len="med"/>
          </a:ln>
        </p:spPr>
      </p:cxnSp>
      <p:sp>
        <p:nvSpPr>
          <p:cNvPr id="40" name="Google Shape;629;p61">
            <a:extLst>
              <a:ext uri="{FF2B5EF4-FFF2-40B4-BE49-F238E27FC236}">
                <a16:creationId xmlns:a16="http://schemas.microsoft.com/office/drawing/2014/main" id="{8DA5348F-90D0-CF4C-819C-579A866AC0E7}"/>
              </a:ext>
            </a:extLst>
          </p:cNvPr>
          <p:cNvSpPr txBox="1">
            <a:spLocks/>
          </p:cNvSpPr>
          <p:nvPr/>
        </p:nvSpPr>
        <p:spPr>
          <a:xfrm>
            <a:off x="1790872" y="3528863"/>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err="1">
                <a:solidFill>
                  <a:srgbClr val="000000"/>
                </a:solidFill>
              </a:rPr>
              <a:t>SparkML</a:t>
            </a:r>
            <a:endParaRPr lang="en-US" sz="1100" dirty="0">
              <a:solidFill>
                <a:srgbClr val="000000"/>
              </a:solidFill>
            </a:endParaRPr>
          </a:p>
        </p:txBody>
      </p:sp>
      <p:sp>
        <p:nvSpPr>
          <p:cNvPr id="41" name="Google Shape;629;p61">
            <a:extLst>
              <a:ext uri="{FF2B5EF4-FFF2-40B4-BE49-F238E27FC236}">
                <a16:creationId xmlns:a16="http://schemas.microsoft.com/office/drawing/2014/main" id="{BFE7F99C-00E2-804C-BE32-ABD91F156A54}"/>
              </a:ext>
            </a:extLst>
          </p:cNvPr>
          <p:cNvSpPr txBox="1">
            <a:spLocks/>
          </p:cNvSpPr>
          <p:nvPr/>
        </p:nvSpPr>
        <p:spPr>
          <a:xfrm>
            <a:off x="3155322" y="3528863"/>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Probably Bad</a:t>
            </a:r>
          </a:p>
        </p:txBody>
      </p:sp>
      <p:sp>
        <p:nvSpPr>
          <p:cNvPr id="45" name="Google Shape;465;p51">
            <a:extLst>
              <a:ext uri="{FF2B5EF4-FFF2-40B4-BE49-F238E27FC236}">
                <a16:creationId xmlns:a16="http://schemas.microsoft.com/office/drawing/2014/main" id="{9E8199ED-D741-444E-BC8D-4F180B6F2A5A}"/>
              </a:ext>
            </a:extLst>
          </p:cNvPr>
          <p:cNvSpPr txBox="1"/>
          <p:nvPr/>
        </p:nvSpPr>
        <p:spPr>
          <a:xfrm>
            <a:off x="3534594" y="2729590"/>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rgbClr val="FF0000"/>
                </a:solidFill>
                <a:latin typeface="Helvetica Neue Light"/>
                <a:ea typeface="Helvetica Neue Light"/>
                <a:cs typeface="Helvetica Neue Light"/>
                <a:sym typeface="Helvetica Neue Light"/>
              </a:rPr>
              <a:t>?</a:t>
            </a:r>
            <a:endParaRPr dirty="0">
              <a:solidFill>
                <a:srgbClr val="FF0000"/>
              </a:solidFill>
            </a:endParaRPr>
          </a:p>
        </p:txBody>
      </p:sp>
      <p:sp>
        <p:nvSpPr>
          <p:cNvPr id="51" name="Google Shape;616;p61">
            <a:extLst>
              <a:ext uri="{FF2B5EF4-FFF2-40B4-BE49-F238E27FC236}">
                <a16:creationId xmlns:a16="http://schemas.microsoft.com/office/drawing/2014/main" id="{14A0E674-599A-9842-9545-D31941A247BA}"/>
              </a:ext>
            </a:extLst>
          </p:cNvPr>
          <p:cNvSpPr/>
          <p:nvPr/>
        </p:nvSpPr>
        <p:spPr>
          <a:xfrm>
            <a:off x="4747222" y="2640040"/>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29;p61">
            <a:extLst>
              <a:ext uri="{FF2B5EF4-FFF2-40B4-BE49-F238E27FC236}">
                <a16:creationId xmlns:a16="http://schemas.microsoft.com/office/drawing/2014/main" id="{535C52CF-9A0A-064A-9B73-A75BF65A8BB7}"/>
              </a:ext>
            </a:extLst>
          </p:cNvPr>
          <p:cNvSpPr txBox="1">
            <a:spLocks/>
          </p:cNvSpPr>
          <p:nvPr/>
        </p:nvSpPr>
        <p:spPr>
          <a:xfrm>
            <a:off x="4447532" y="3528863"/>
            <a:ext cx="1251900" cy="37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pPr algn="ctr"/>
            <a:r>
              <a:rPr lang="en-US" sz="1100" dirty="0">
                <a:solidFill>
                  <a:srgbClr val="000000"/>
                </a:solidFill>
              </a:rPr>
              <a:t>Action Taken</a:t>
            </a:r>
          </a:p>
        </p:txBody>
      </p:sp>
      <p:sp>
        <p:nvSpPr>
          <p:cNvPr id="27" name="Google Shape;598;p60">
            <a:extLst>
              <a:ext uri="{FF2B5EF4-FFF2-40B4-BE49-F238E27FC236}">
                <a16:creationId xmlns:a16="http://schemas.microsoft.com/office/drawing/2014/main" id="{50678D48-D0A4-2143-AA8F-382C6D4C43BA}"/>
              </a:ext>
            </a:extLst>
          </p:cNvPr>
          <p:cNvSpPr txBox="1">
            <a:spLocks/>
          </p:cNvSpPr>
          <p:nvPr/>
        </p:nvSpPr>
        <p:spPr>
          <a:xfrm>
            <a:off x="5888350" y="827875"/>
            <a:ext cx="2734200" cy="37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1400" b="0" i="0" u="none" strike="noStrike" cap="none">
                <a:solidFill>
                  <a:schemeClr val="lt1"/>
                </a:solidFill>
                <a:latin typeface="Helvetica Neue Light"/>
                <a:ea typeface="Helvetica Neue Light"/>
                <a:cs typeface="Helvetica Neue Light"/>
                <a:sym typeface="Helvetica Neue Light"/>
              </a:defRPr>
            </a:lvl9pPr>
          </a:lstStyle>
          <a:p>
            <a:r>
              <a:rPr lang="en-US" dirty="0"/>
              <a:t>Rinse and Repeat</a:t>
            </a:r>
          </a:p>
        </p:txBody>
      </p:sp>
      <p:sp>
        <p:nvSpPr>
          <p:cNvPr id="28" name="Google Shape;599;p60">
            <a:extLst>
              <a:ext uri="{FF2B5EF4-FFF2-40B4-BE49-F238E27FC236}">
                <a16:creationId xmlns:a16="http://schemas.microsoft.com/office/drawing/2014/main" id="{58F5EFFC-03EE-474C-BFEB-2010DBD1CF0D}"/>
              </a:ext>
            </a:extLst>
          </p:cNvPr>
          <p:cNvSpPr/>
          <p:nvPr/>
        </p:nvSpPr>
        <p:spPr>
          <a:xfrm>
            <a:off x="4889865" y="86905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2;p60">
            <a:extLst>
              <a:ext uri="{FF2B5EF4-FFF2-40B4-BE49-F238E27FC236}">
                <a16:creationId xmlns:a16="http://schemas.microsoft.com/office/drawing/2014/main" id="{7568181C-C66B-0D4A-8CA5-6E63ED5343D3}"/>
              </a:ext>
            </a:extLst>
          </p:cNvPr>
          <p:cNvSpPr txBox="1">
            <a:spLocks/>
          </p:cNvSpPr>
          <p:nvPr/>
        </p:nvSpPr>
        <p:spPr>
          <a:xfrm>
            <a:off x="5888350" y="1199875"/>
            <a:ext cx="2734200" cy="81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1000" b="0" i="0" u="none" strike="noStrike" cap="none">
                <a:solidFill>
                  <a:srgbClr val="565B73"/>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buNone/>
              <a:defRPr sz="1000" b="0" i="0" u="none" strike="noStrike" cap="none">
                <a:solidFill>
                  <a:srgbClr val="565B73"/>
                </a:solidFill>
                <a:latin typeface="Arial"/>
                <a:ea typeface="Arial"/>
                <a:cs typeface="Arial"/>
                <a:sym typeface="Arial"/>
              </a:defRPr>
            </a:lvl9pPr>
          </a:lstStyle>
          <a:p>
            <a:pPr>
              <a:lnSpc>
                <a:spcPct val="114000"/>
              </a:lnSpc>
            </a:pPr>
            <a:r>
              <a:rPr lang="en-US" sz="1200" dirty="0"/>
              <a:t>Risky changes to your models can continue to run through semi-human-supervised mode.</a:t>
            </a:r>
          </a:p>
          <a:p>
            <a:endParaRPr lang="en-US" dirty="0"/>
          </a:p>
        </p:txBody>
      </p:sp>
    </p:spTree>
    <p:extLst>
      <p:ext uri="{BB962C8B-B14F-4D97-AF65-F5344CB8AC3E}">
        <p14:creationId xmlns:p14="http://schemas.microsoft.com/office/powerpoint/2010/main" val="320296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64"/>
          <p:cNvSpPr txBox="1">
            <a:spLocks noGrp="1"/>
          </p:cNvSpPr>
          <p:nvPr>
            <p:ph type="title"/>
          </p:nvPr>
        </p:nvSpPr>
        <p:spPr>
          <a:xfrm>
            <a:off x="612648" y="19534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Workshop</a:t>
            </a:r>
            <a:endParaRPr dirty="0"/>
          </a:p>
        </p:txBody>
      </p:sp>
      <p:cxnSp>
        <p:nvCxnSpPr>
          <p:cNvPr id="660" name="Google Shape;660;p64"/>
          <p:cNvCxnSpPr/>
          <p:nvPr/>
        </p:nvCxnSpPr>
        <p:spPr>
          <a:xfrm>
            <a:off x="738705" y="2879498"/>
            <a:ext cx="647700" cy="0"/>
          </a:xfrm>
          <a:prstGeom prst="straightConnector1">
            <a:avLst/>
          </a:prstGeom>
          <a:noFill/>
          <a:ln w="9525" cap="flat" cmpd="sng">
            <a:solidFill>
              <a:srgbClr val="F22F46"/>
            </a:solidFill>
            <a:prstDash val="solid"/>
            <a:round/>
            <a:headEnd type="none" w="sm" len="sm"/>
            <a:tailEnd type="none" w="sm" len="sm"/>
          </a:ln>
        </p:spPr>
      </p:cxnSp>
      <p:sp>
        <p:nvSpPr>
          <p:cNvPr id="4" name="Google Shape;390;p45">
            <a:extLst>
              <a:ext uri="{FF2B5EF4-FFF2-40B4-BE49-F238E27FC236}">
                <a16:creationId xmlns:a16="http://schemas.microsoft.com/office/drawing/2014/main" id="{D5BF8AAF-2A84-534E-82C7-D065A2C34873}"/>
              </a:ext>
            </a:extLst>
          </p:cNvPr>
          <p:cNvSpPr txBox="1">
            <a:spLocks/>
          </p:cNvSpPr>
          <p:nvPr/>
        </p:nvSpPr>
        <p:spPr>
          <a:xfrm>
            <a:off x="342125" y="4771250"/>
            <a:ext cx="2734200" cy="376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14000"/>
              </a:lnSpc>
            </a:pPr>
            <a:r>
              <a:rPr lang="en-US" sz="1200" u="sng">
                <a:solidFill>
                  <a:schemeClr val="hlink"/>
                </a:solidFill>
                <a:latin typeface="Helvetica Neue"/>
                <a:ea typeface="Helvetica Neue"/>
                <a:cs typeface="Helvetica Neue"/>
                <a:sym typeface="Helvetica Neue"/>
                <a:hlinkClick r:id="rId3"/>
              </a:rPr>
              <a:t>http://bit.ly/odsc-2020-streaming-di</a:t>
            </a:r>
            <a:endParaRPr lang="en-US" sz="1200">
              <a:solidFill>
                <a:srgbClr val="565B73"/>
              </a:solidFill>
              <a:latin typeface="Helvetica Neue"/>
              <a:ea typeface="Helvetica Neue"/>
              <a:cs typeface="Helvetica Neue"/>
              <a:sym typeface="Helvetica Neue"/>
            </a:endParaRPr>
          </a:p>
          <a:p>
            <a:endParaRPr lang="en-US">
              <a:solidFill>
                <a:srgbClr val="565B73"/>
              </a:solidFill>
            </a:endParaRPr>
          </a:p>
        </p:txBody>
      </p:sp>
      <p:pic>
        <p:nvPicPr>
          <p:cNvPr id="5" name="Google Shape;469;p51">
            <a:extLst>
              <a:ext uri="{FF2B5EF4-FFF2-40B4-BE49-F238E27FC236}">
                <a16:creationId xmlns:a16="http://schemas.microsoft.com/office/drawing/2014/main" id="{D3EA98E0-7C31-4345-9B2D-4B951600A056}"/>
              </a:ext>
            </a:extLst>
          </p:cNvPr>
          <p:cNvPicPr preferRelativeResize="0"/>
          <p:nvPr/>
        </p:nvPicPr>
        <p:blipFill rotWithShape="1">
          <a:blip r:embed="rId4">
            <a:alphaModFix/>
          </a:blip>
          <a:srcRect l="21596" r="19006" b="48242"/>
          <a:stretch/>
        </p:blipFill>
        <p:spPr>
          <a:xfrm>
            <a:off x="7665904" y="69898"/>
            <a:ext cx="1060049" cy="405188"/>
          </a:xfrm>
          <a:prstGeom prst="rect">
            <a:avLst/>
          </a:prstGeom>
          <a:noFill/>
          <a:ln>
            <a:noFill/>
          </a:ln>
        </p:spPr>
      </p:pic>
      <p:sp>
        <p:nvSpPr>
          <p:cNvPr id="6" name="Google Shape;476;p52">
            <a:extLst>
              <a:ext uri="{FF2B5EF4-FFF2-40B4-BE49-F238E27FC236}">
                <a16:creationId xmlns:a16="http://schemas.microsoft.com/office/drawing/2014/main" id="{7B9874CF-774A-E84C-BDD4-843AC005A8EB}"/>
              </a:ext>
            </a:extLst>
          </p:cNvPr>
          <p:cNvSpPr txBox="1">
            <a:spLocks/>
          </p:cNvSpPr>
          <p:nvPr/>
        </p:nvSpPr>
        <p:spPr>
          <a:xfrm>
            <a:off x="5556245" y="2001715"/>
            <a:ext cx="3573227" cy="17555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buNone/>
              <a:defRPr sz="2600" b="0" i="0" u="none" strike="noStrike" cap="none">
                <a:solidFill>
                  <a:schemeClr val="lt1"/>
                </a:solidFill>
                <a:latin typeface="Helvetica Neue Light"/>
                <a:ea typeface="Helvetica Neue Light"/>
                <a:cs typeface="Helvetica Neue Light"/>
                <a:sym typeface="Helvetica Neue Light"/>
              </a:defRPr>
            </a:lvl1pPr>
            <a:lvl2pPr marR="0" lvl="1"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2pPr>
            <a:lvl3pPr marR="0" lvl="2"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3pPr>
            <a:lvl4pPr marR="0" lvl="3"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4pPr>
            <a:lvl5pPr marR="0" lvl="4"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5pPr>
            <a:lvl6pPr marR="0" lvl="5"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6pPr>
            <a:lvl7pPr marR="0" lvl="6"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7pPr>
            <a:lvl8pPr marR="0" lvl="7"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8pPr>
            <a:lvl9pPr marR="0" lvl="8" algn="l" rtl="0">
              <a:lnSpc>
                <a:spcPct val="100000"/>
              </a:lnSpc>
              <a:spcBef>
                <a:spcPts val="0"/>
              </a:spcBef>
              <a:spcAft>
                <a:spcPts val="0"/>
              </a:spcAft>
              <a:buClr>
                <a:srgbClr val="000000"/>
              </a:buClr>
              <a:buFont typeface="Arial"/>
              <a:buNone/>
              <a:defRPr sz="2600" b="0" i="0" u="none" strike="noStrike" cap="none">
                <a:solidFill>
                  <a:srgbClr val="000000"/>
                </a:solidFill>
                <a:latin typeface="Helvetica Neue Light"/>
                <a:ea typeface="Helvetica Neue Light"/>
                <a:cs typeface="Helvetica Neue Light"/>
                <a:sym typeface="Helvetica Neue Light"/>
              </a:defRPr>
            </a:lvl9pPr>
          </a:lstStyle>
          <a:p>
            <a:r>
              <a:rPr lang="en-US" dirty="0">
                <a:solidFill>
                  <a:srgbClr val="FFFFFF"/>
                </a:solidFill>
              </a:rPr>
              <a:t>Building Smart Apache Spark Structured Streaming Applications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7"/>
          <p:cNvSpPr txBox="1">
            <a:spLocks noGrp="1"/>
          </p:cNvSpPr>
          <p:nvPr>
            <p:ph type="title"/>
          </p:nvPr>
        </p:nvSpPr>
        <p:spPr>
          <a:xfrm>
            <a:off x="612648" y="19534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Introductions</a:t>
            </a:r>
            <a:endParaRPr/>
          </a:p>
        </p:txBody>
      </p:sp>
      <p:cxnSp>
        <p:nvCxnSpPr>
          <p:cNvPr id="410" name="Google Shape;410;p47"/>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pic>
        <p:nvPicPr>
          <p:cNvPr id="411" name="Google Shape;411;p47"/>
          <p:cNvPicPr preferRelativeResize="0"/>
          <p:nvPr/>
        </p:nvPicPr>
        <p:blipFill rotWithShape="1">
          <a:blip r:embed="rId3">
            <a:alphaModFix/>
          </a:blip>
          <a:srcRect l="21596" r="19006" b="48242"/>
          <a:stretch/>
        </p:blipFill>
        <p:spPr>
          <a:xfrm>
            <a:off x="7623725" y="4329100"/>
            <a:ext cx="1386125" cy="52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8"/>
          <p:cNvSpPr txBox="1">
            <a:spLocks noGrp="1"/>
          </p:cNvSpPr>
          <p:nvPr>
            <p:ph type="title"/>
          </p:nvPr>
        </p:nvSpPr>
        <p:spPr>
          <a:xfrm>
            <a:off x="635950" y="1944756"/>
            <a:ext cx="3380700" cy="5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Scott Haines</a:t>
            </a:r>
            <a:endParaRPr/>
          </a:p>
        </p:txBody>
      </p:sp>
      <p:sp>
        <p:nvSpPr>
          <p:cNvPr id="417" name="Google Shape;417;p48"/>
          <p:cNvSpPr txBox="1">
            <a:spLocks noGrp="1"/>
          </p:cNvSpPr>
          <p:nvPr>
            <p:ph type="subTitle" idx="3"/>
          </p:nvPr>
        </p:nvSpPr>
        <p:spPr>
          <a:xfrm>
            <a:off x="5888350" y="634103"/>
            <a:ext cx="2734200" cy="55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 Ten Years working on Streaming Systems</a:t>
            </a:r>
            <a:endParaRPr/>
          </a:p>
        </p:txBody>
      </p:sp>
      <p:sp>
        <p:nvSpPr>
          <p:cNvPr id="418" name="Google Shape;418;p48"/>
          <p:cNvSpPr txBox="1">
            <a:spLocks noGrp="1"/>
          </p:cNvSpPr>
          <p:nvPr>
            <p:ph type="subTitle" idx="4"/>
          </p:nvPr>
        </p:nvSpPr>
        <p:spPr>
          <a:xfrm>
            <a:off x="5888350" y="270554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Recent Release</a:t>
            </a:r>
            <a:endParaRPr dirty="0"/>
          </a:p>
        </p:txBody>
      </p:sp>
      <p:sp>
        <p:nvSpPr>
          <p:cNvPr id="419" name="Google Shape;419;p48"/>
          <p:cNvSpPr txBox="1">
            <a:spLocks noGrp="1"/>
          </p:cNvSpPr>
          <p:nvPr>
            <p:ph type="subTitle" idx="6"/>
          </p:nvPr>
        </p:nvSpPr>
        <p:spPr>
          <a:xfrm>
            <a:off x="5888350" y="1185958"/>
            <a:ext cx="2734200" cy="9186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Insights, Discovery, Recommendations, Personalization, Fraud, Trends, Ads, and Mobile Campaigns</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420" name="Google Shape;420;p48"/>
          <p:cNvSpPr txBox="1">
            <a:spLocks noGrp="1"/>
          </p:cNvSpPr>
          <p:nvPr>
            <p:ph type="subTitle" idx="7"/>
          </p:nvPr>
        </p:nvSpPr>
        <p:spPr>
          <a:xfrm>
            <a:off x="5888350" y="3022796"/>
            <a:ext cx="2734200" cy="5529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u="sng">
                <a:solidFill>
                  <a:schemeClr val="hlink"/>
                </a:solidFill>
                <a:hlinkClick r:id="rId3"/>
              </a:rPr>
              <a:t>The Rise of Operational Analytics</a:t>
            </a:r>
            <a:r>
              <a:rPr lang="en" sz="1200"/>
              <a:t>, O'Reilly</a:t>
            </a:r>
            <a:endParaRPr sz="1200">
              <a:solidFill>
                <a:srgbClr val="565B73"/>
              </a:solidFill>
            </a:endParaRPr>
          </a:p>
          <a:p>
            <a:pPr marL="0" lvl="0" indent="0" algn="l" rtl="0">
              <a:spcBef>
                <a:spcPts val="0"/>
              </a:spcBef>
              <a:spcAft>
                <a:spcPts val="0"/>
              </a:spcAft>
              <a:buNone/>
            </a:pPr>
            <a:endParaRPr>
              <a:solidFill>
                <a:srgbClr val="565B73"/>
              </a:solidFill>
            </a:endParaRPr>
          </a:p>
        </p:txBody>
      </p:sp>
      <p:cxnSp>
        <p:nvCxnSpPr>
          <p:cNvPr id="421" name="Google Shape;421;p48"/>
          <p:cNvCxnSpPr/>
          <p:nvPr/>
        </p:nvCxnSpPr>
        <p:spPr>
          <a:xfrm>
            <a:off x="700597" y="3322438"/>
            <a:ext cx="647700" cy="0"/>
          </a:xfrm>
          <a:prstGeom prst="straightConnector1">
            <a:avLst/>
          </a:prstGeom>
          <a:noFill/>
          <a:ln w="9525" cap="flat" cmpd="sng">
            <a:solidFill>
              <a:srgbClr val="F22F46"/>
            </a:solidFill>
            <a:prstDash val="solid"/>
            <a:round/>
            <a:headEnd type="none" w="sm" len="sm"/>
            <a:tailEnd type="none" w="sm" len="sm"/>
          </a:ln>
        </p:spPr>
      </p:cxnSp>
      <p:sp>
        <p:nvSpPr>
          <p:cNvPr id="422" name="Google Shape;422;p48"/>
          <p:cNvSpPr txBox="1">
            <a:spLocks noGrp="1"/>
          </p:cNvSpPr>
          <p:nvPr>
            <p:ph type="title"/>
          </p:nvPr>
        </p:nvSpPr>
        <p:spPr>
          <a:xfrm>
            <a:off x="635950" y="2407075"/>
            <a:ext cx="3618300" cy="73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rgbClr val="980000"/>
                </a:solidFill>
              </a:rPr>
              <a:t>Senior Principal Engineer</a:t>
            </a:r>
            <a:endParaRPr sz="1800">
              <a:solidFill>
                <a:srgbClr val="980000"/>
              </a:solidFill>
            </a:endParaRPr>
          </a:p>
          <a:p>
            <a:pPr marL="0" lvl="0" indent="0" algn="l" rtl="0">
              <a:spcBef>
                <a:spcPts val="0"/>
              </a:spcBef>
              <a:spcAft>
                <a:spcPts val="0"/>
              </a:spcAft>
              <a:buNone/>
            </a:pPr>
            <a:r>
              <a:rPr lang="en" sz="1800">
                <a:solidFill>
                  <a:srgbClr val="980000"/>
                </a:solidFill>
              </a:rPr>
              <a:t>Voice Insights, Twilio</a:t>
            </a:r>
            <a:endParaRPr sz="1800"/>
          </a:p>
        </p:txBody>
      </p:sp>
      <p:cxnSp>
        <p:nvCxnSpPr>
          <p:cNvPr id="423" name="Google Shape;423;p48"/>
          <p:cNvCxnSpPr/>
          <p:nvPr/>
        </p:nvCxnSpPr>
        <p:spPr>
          <a:xfrm>
            <a:off x="1658130" y="4492974"/>
            <a:ext cx="647700" cy="0"/>
          </a:xfrm>
          <a:prstGeom prst="straightConnector1">
            <a:avLst/>
          </a:prstGeom>
          <a:noFill/>
          <a:ln w="9525" cap="flat" cmpd="sng">
            <a:solidFill>
              <a:srgbClr val="F22F46"/>
            </a:solidFill>
            <a:prstDash val="solid"/>
            <a:round/>
            <a:headEnd type="none" w="sm" len="sm"/>
            <a:tailEnd type="none" w="sm" len="sm"/>
          </a:ln>
        </p:spPr>
      </p:cxnSp>
      <p:pic>
        <p:nvPicPr>
          <p:cNvPr id="424" name="Google Shape;424;p48"/>
          <p:cNvPicPr preferRelativeResize="0"/>
          <p:nvPr/>
        </p:nvPicPr>
        <p:blipFill rotWithShape="1">
          <a:blip r:embed="rId4">
            <a:alphaModFix/>
          </a:blip>
          <a:srcRect l="19176" t="9806" r="11393" b="10467"/>
          <a:stretch/>
        </p:blipFill>
        <p:spPr>
          <a:xfrm>
            <a:off x="810275" y="524350"/>
            <a:ext cx="1207750" cy="1386825"/>
          </a:xfrm>
          <a:prstGeom prst="rect">
            <a:avLst/>
          </a:prstGeom>
          <a:noFill/>
          <a:ln>
            <a:noFill/>
          </a:ln>
        </p:spPr>
      </p:pic>
      <p:pic>
        <p:nvPicPr>
          <p:cNvPr id="425" name="Google Shape;425;p48"/>
          <p:cNvPicPr preferRelativeResize="0"/>
          <p:nvPr/>
        </p:nvPicPr>
        <p:blipFill>
          <a:blip r:embed="rId5">
            <a:alphaModFix/>
          </a:blip>
          <a:stretch>
            <a:fillRect/>
          </a:stretch>
        </p:blipFill>
        <p:spPr>
          <a:xfrm>
            <a:off x="4889875" y="2785161"/>
            <a:ext cx="734700" cy="1154188"/>
          </a:xfrm>
          <a:prstGeom prst="rect">
            <a:avLst/>
          </a:prstGeom>
          <a:noFill/>
          <a:ln>
            <a:noFill/>
          </a:ln>
        </p:spPr>
      </p:pic>
      <p:pic>
        <p:nvPicPr>
          <p:cNvPr id="426" name="Google Shape;426;p48"/>
          <p:cNvPicPr preferRelativeResize="0"/>
          <p:nvPr/>
        </p:nvPicPr>
        <p:blipFill>
          <a:blip r:embed="rId6">
            <a:alphaModFix/>
          </a:blip>
          <a:stretch>
            <a:fillRect/>
          </a:stretch>
        </p:blipFill>
        <p:spPr>
          <a:xfrm>
            <a:off x="4889875" y="1816145"/>
            <a:ext cx="801175" cy="417055"/>
          </a:xfrm>
          <a:prstGeom prst="rect">
            <a:avLst/>
          </a:prstGeom>
          <a:noFill/>
          <a:ln>
            <a:noFill/>
          </a:ln>
        </p:spPr>
      </p:pic>
      <p:pic>
        <p:nvPicPr>
          <p:cNvPr id="427" name="Google Shape;427;p48"/>
          <p:cNvPicPr preferRelativeResize="0"/>
          <p:nvPr/>
        </p:nvPicPr>
        <p:blipFill>
          <a:blip r:embed="rId7">
            <a:alphaModFix/>
          </a:blip>
          <a:stretch>
            <a:fillRect/>
          </a:stretch>
        </p:blipFill>
        <p:spPr>
          <a:xfrm>
            <a:off x="4804914" y="1260125"/>
            <a:ext cx="971100" cy="482925"/>
          </a:xfrm>
          <a:prstGeom prst="rect">
            <a:avLst/>
          </a:prstGeom>
          <a:noFill/>
          <a:ln>
            <a:noFill/>
          </a:ln>
        </p:spPr>
      </p:pic>
      <p:pic>
        <p:nvPicPr>
          <p:cNvPr id="428" name="Google Shape;428;p48"/>
          <p:cNvPicPr preferRelativeResize="0"/>
          <p:nvPr/>
        </p:nvPicPr>
        <p:blipFill>
          <a:blip r:embed="rId8">
            <a:alphaModFix/>
          </a:blip>
          <a:stretch>
            <a:fillRect/>
          </a:stretch>
        </p:blipFill>
        <p:spPr>
          <a:xfrm>
            <a:off x="4771600" y="735587"/>
            <a:ext cx="1060050" cy="451425"/>
          </a:xfrm>
          <a:prstGeom prst="rect">
            <a:avLst/>
          </a:prstGeom>
          <a:noFill/>
          <a:ln>
            <a:noFill/>
          </a:ln>
        </p:spPr>
      </p:pic>
      <p:pic>
        <p:nvPicPr>
          <p:cNvPr id="429" name="Google Shape;429;p48"/>
          <p:cNvPicPr preferRelativeResize="0"/>
          <p:nvPr/>
        </p:nvPicPr>
        <p:blipFill rotWithShape="1">
          <a:blip r:embed="rId9">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9"/>
          <p:cNvSpPr txBox="1">
            <a:spLocks noGrp="1"/>
          </p:cNvSpPr>
          <p:nvPr>
            <p:ph type="title"/>
          </p:nvPr>
        </p:nvSpPr>
        <p:spPr>
          <a:xfrm>
            <a:off x="635950" y="686975"/>
            <a:ext cx="2185800" cy="55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Voice Insights</a:t>
            </a:r>
            <a:endParaRPr/>
          </a:p>
        </p:txBody>
      </p:sp>
      <p:cxnSp>
        <p:nvCxnSpPr>
          <p:cNvPr id="435" name="Google Shape;435;p49"/>
          <p:cNvCxnSpPr/>
          <p:nvPr/>
        </p:nvCxnSpPr>
        <p:spPr>
          <a:xfrm>
            <a:off x="720272" y="1287163"/>
            <a:ext cx="647700" cy="0"/>
          </a:xfrm>
          <a:prstGeom prst="straightConnector1">
            <a:avLst/>
          </a:prstGeom>
          <a:noFill/>
          <a:ln w="9525" cap="flat" cmpd="sng">
            <a:solidFill>
              <a:srgbClr val="F22F46"/>
            </a:solidFill>
            <a:prstDash val="solid"/>
            <a:round/>
            <a:headEnd type="none" w="sm" len="sm"/>
            <a:tailEnd type="none" w="sm" len="sm"/>
          </a:ln>
        </p:spPr>
      </p:cxnSp>
      <p:cxnSp>
        <p:nvCxnSpPr>
          <p:cNvPr id="436" name="Google Shape;436;p49"/>
          <p:cNvCxnSpPr/>
          <p:nvPr/>
        </p:nvCxnSpPr>
        <p:spPr>
          <a:xfrm>
            <a:off x="1658130" y="4492974"/>
            <a:ext cx="647700" cy="0"/>
          </a:xfrm>
          <a:prstGeom prst="straightConnector1">
            <a:avLst/>
          </a:prstGeom>
          <a:noFill/>
          <a:ln w="9525" cap="flat" cmpd="sng">
            <a:solidFill>
              <a:srgbClr val="F22F46"/>
            </a:solidFill>
            <a:prstDash val="solid"/>
            <a:round/>
            <a:headEnd type="none" w="sm" len="sm"/>
            <a:tailEnd type="none" w="sm" len="sm"/>
          </a:ln>
        </p:spPr>
      </p:cxnSp>
      <p:pic>
        <p:nvPicPr>
          <p:cNvPr id="437" name="Google Shape;437;p49"/>
          <p:cNvPicPr preferRelativeResize="0"/>
          <p:nvPr/>
        </p:nvPicPr>
        <p:blipFill rotWithShape="1">
          <a:blip r:embed="rId3">
            <a:alphaModFix/>
          </a:blip>
          <a:srcRect l="6087" t="32336" r="5822" b="6776"/>
          <a:stretch/>
        </p:blipFill>
        <p:spPr>
          <a:xfrm>
            <a:off x="4203100" y="686975"/>
            <a:ext cx="4940902" cy="2243150"/>
          </a:xfrm>
          <a:prstGeom prst="rect">
            <a:avLst/>
          </a:prstGeom>
          <a:noFill/>
          <a:ln>
            <a:noFill/>
          </a:ln>
        </p:spPr>
      </p:pic>
      <p:pic>
        <p:nvPicPr>
          <p:cNvPr id="438" name="Google Shape;438;p49"/>
          <p:cNvPicPr preferRelativeResize="0"/>
          <p:nvPr/>
        </p:nvPicPr>
        <p:blipFill>
          <a:blip r:embed="rId4">
            <a:alphaModFix/>
          </a:blip>
          <a:stretch>
            <a:fillRect/>
          </a:stretch>
        </p:blipFill>
        <p:spPr>
          <a:xfrm>
            <a:off x="4203098" y="2988575"/>
            <a:ext cx="4940898" cy="1136504"/>
          </a:xfrm>
          <a:prstGeom prst="rect">
            <a:avLst/>
          </a:prstGeom>
          <a:noFill/>
          <a:ln>
            <a:noFill/>
          </a:ln>
        </p:spPr>
      </p:pic>
      <p:sp>
        <p:nvSpPr>
          <p:cNvPr id="439" name="Google Shape;439;p49"/>
          <p:cNvSpPr txBox="1">
            <a:spLocks noGrp="1"/>
          </p:cNvSpPr>
          <p:nvPr>
            <p:ph type="subTitle" idx="1"/>
          </p:nvPr>
        </p:nvSpPr>
        <p:spPr>
          <a:xfrm>
            <a:off x="679725" y="1441200"/>
            <a:ext cx="3108600" cy="13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Interactive </a:t>
            </a:r>
            <a:r>
              <a:rPr lang="en" sz="1400" i="1" dirty="0"/>
              <a:t>Operational Analytics-as-a- Service</a:t>
            </a:r>
            <a:r>
              <a:rPr lang="en" sz="1400" dirty="0"/>
              <a:t> for Voice.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i="1" dirty="0"/>
              <a:t>Ridiculous Scale</a:t>
            </a:r>
            <a:r>
              <a:rPr lang="en" sz="1400" dirty="0"/>
              <a:t>. Powered by Spark</a:t>
            </a:r>
            <a:endParaRPr sz="1400" dirty="0"/>
          </a:p>
          <a:p>
            <a:pPr marL="0" lvl="0" indent="0" algn="l" rtl="0">
              <a:spcBef>
                <a:spcPts val="0"/>
              </a:spcBef>
              <a:spcAft>
                <a:spcPts val="0"/>
              </a:spcAft>
              <a:buNone/>
            </a:pPr>
            <a:endParaRPr dirty="0"/>
          </a:p>
        </p:txBody>
      </p:sp>
      <p:sp>
        <p:nvSpPr>
          <p:cNvPr id="440" name="Google Shape;440;p49"/>
          <p:cNvSpPr txBox="1"/>
          <p:nvPr/>
        </p:nvSpPr>
        <p:spPr>
          <a:xfrm>
            <a:off x="6384750" y="4247525"/>
            <a:ext cx="2595600" cy="35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None/>
            </a:pPr>
            <a:r>
              <a:rPr lang="en" sz="1200" u="sng">
                <a:solidFill>
                  <a:schemeClr val="hlink"/>
                </a:solidFill>
                <a:latin typeface="Helvetica Neue Light"/>
                <a:ea typeface="Helvetica Neue Light"/>
                <a:cs typeface="Helvetica Neue Light"/>
                <a:sym typeface="Helvetica Neue Light"/>
                <a:hlinkClick r:id="rId5"/>
              </a:rPr>
              <a:t>Learn More</a:t>
            </a:r>
            <a:endParaRPr/>
          </a:p>
        </p:txBody>
      </p:sp>
      <p:pic>
        <p:nvPicPr>
          <p:cNvPr id="441" name="Google Shape;441;p49"/>
          <p:cNvPicPr preferRelativeResize="0"/>
          <p:nvPr/>
        </p:nvPicPr>
        <p:blipFill rotWithShape="1">
          <a:blip r:embed="rId6">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cxnSp>
        <p:nvCxnSpPr>
          <p:cNvPr id="446" name="Google Shape;446;p50"/>
          <p:cNvCxnSpPr/>
          <p:nvPr/>
        </p:nvCxnSpPr>
        <p:spPr>
          <a:xfrm>
            <a:off x="700597" y="2859338"/>
            <a:ext cx="647700" cy="0"/>
          </a:xfrm>
          <a:prstGeom prst="straightConnector1">
            <a:avLst/>
          </a:prstGeom>
          <a:noFill/>
          <a:ln w="9525" cap="flat" cmpd="sng">
            <a:solidFill>
              <a:srgbClr val="F22F46"/>
            </a:solidFill>
            <a:prstDash val="solid"/>
            <a:round/>
            <a:headEnd type="none" w="sm" len="sm"/>
            <a:tailEnd type="none" w="sm" len="sm"/>
          </a:ln>
        </p:spPr>
      </p:cxnSp>
      <p:cxnSp>
        <p:nvCxnSpPr>
          <p:cNvPr id="447" name="Google Shape;447;p50"/>
          <p:cNvCxnSpPr/>
          <p:nvPr/>
        </p:nvCxnSpPr>
        <p:spPr>
          <a:xfrm>
            <a:off x="1658130" y="4492974"/>
            <a:ext cx="647700" cy="0"/>
          </a:xfrm>
          <a:prstGeom prst="straightConnector1">
            <a:avLst/>
          </a:prstGeom>
          <a:noFill/>
          <a:ln w="9525" cap="flat" cmpd="sng">
            <a:solidFill>
              <a:srgbClr val="F22F46"/>
            </a:solidFill>
            <a:prstDash val="solid"/>
            <a:round/>
            <a:headEnd type="none" w="sm" len="sm"/>
            <a:tailEnd type="none" w="sm" len="sm"/>
          </a:ln>
        </p:spPr>
      </p:cxnSp>
      <p:pic>
        <p:nvPicPr>
          <p:cNvPr id="448" name="Google Shape;448;p50"/>
          <p:cNvPicPr preferRelativeResize="0"/>
          <p:nvPr/>
        </p:nvPicPr>
        <p:blipFill>
          <a:blip r:embed="rId3">
            <a:alphaModFix/>
          </a:blip>
          <a:stretch>
            <a:fillRect/>
          </a:stretch>
        </p:blipFill>
        <p:spPr>
          <a:xfrm>
            <a:off x="700600" y="1809300"/>
            <a:ext cx="1977600" cy="903350"/>
          </a:xfrm>
          <a:prstGeom prst="rect">
            <a:avLst/>
          </a:prstGeom>
          <a:noFill/>
          <a:ln>
            <a:noFill/>
          </a:ln>
        </p:spPr>
      </p:pic>
      <p:pic>
        <p:nvPicPr>
          <p:cNvPr id="449" name="Google Shape;449;p50"/>
          <p:cNvPicPr preferRelativeResize="0"/>
          <p:nvPr/>
        </p:nvPicPr>
        <p:blipFill rotWithShape="1">
          <a:blip r:embed="rId4">
            <a:alphaModFix/>
          </a:blip>
          <a:srcRect b="3147"/>
          <a:stretch/>
        </p:blipFill>
        <p:spPr>
          <a:xfrm>
            <a:off x="2775075" y="511275"/>
            <a:ext cx="3157176" cy="3653300"/>
          </a:xfrm>
          <a:prstGeom prst="rect">
            <a:avLst/>
          </a:prstGeom>
          <a:noFill/>
          <a:ln>
            <a:noFill/>
          </a:ln>
        </p:spPr>
      </p:pic>
      <p:sp>
        <p:nvSpPr>
          <p:cNvPr id="450" name="Google Shape;450;p50"/>
          <p:cNvSpPr txBox="1"/>
          <p:nvPr/>
        </p:nvSpPr>
        <p:spPr>
          <a:xfrm>
            <a:off x="6548400" y="4247525"/>
            <a:ext cx="2595600" cy="354000"/>
          </a:xfrm>
          <a:prstGeom prst="rect">
            <a:avLst/>
          </a:prstGeom>
          <a:noFill/>
          <a:ln>
            <a:noFill/>
          </a:ln>
        </p:spPr>
        <p:txBody>
          <a:bodyPr spcFirstLastPara="1" wrap="square" lIns="91425" tIns="91425" rIns="91425" bIns="91425" anchor="t" anchorCtr="0">
            <a:noAutofit/>
          </a:bodyPr>
          <a:lstStyle/>
          <a:p>
            <a:pPr marL="0" lvl="0" indent="0" algn="r" rtl="0">
              <a:lnSpc>
                <a:spcPct val="114000"/>
              </a:lnSpc>
              <a:spcBef>
                <a:spcPts val="0"/>
              </a:spcBef>
              <a:spcAft>
                <a:spcPts val="0"/>
              </a:spcAft>
              <a:buNone/>
            </a:pPr>
            <a:r>
              <a:rPr lang="en" sz="1200" u="sng">
                <a:solidFill>
                  <a:schemeClr val="hlink"/>
                </a:solidFill>
                <a:latin typeface="Helvetica Neue Light"/>
                <a:ea typeface="Helvetica Neue Light"/>
                <a:cs typeface="Helvetica Neue Light"/>
                <a:sym typeface="Helvetica Neue Light"/>
                <a:hlinkClick r:id="rId5"/>
              </a:rPr>
              <a:t>Customer Engagement Cloud</a:t>
            </a:r>
            <a:endParaRPr/>
          </a:p>
        </p:txBody>
      </p:sp>
      <p:pic>
        <p:nvPicPr>
          <p:cNvPr id="451" name="Google Shape;451;p50"/>
          <p:cNvPicPr preferRelativeResize="0"/>
          <p:nvPr/>
        </p:nvPicPr>
        <p:blipFill>
          <a:blip r:embed="rId6">
            <a:alphaModFix/>
          </a:blip>
          <a:stretch>
            <a:fillRect/>
          </a:stretch>
        </p:blipFill>
        <p:spPr>
          <a:xfrm>
            <a:off x="5932250" y="511275"/>
            <a:ext cx="3290051" cy="3653299"/>
          </a:xfrm>
          <a:prstGeom prst="rect">
            <a:avLst/>
          </a:prstGeom>
          <a:noFill/>
          <a:ln>
            <a:noFill/>
          </a:ln>
        </p:spPr>
      </p:pic>
      <p:pic>
        <p:nvPicPr>
          <p:cNvPr id="452" name="Google Shape;452;p50"/>
          <p:cNvPicPr preferRelativeResize="0"/>
          <p:nvPr/>
        </p:nvPicPr>
        <p:blipFill rotWithShape="1">
          <a:blip r:embed="rId7">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1"/>
          <p:cNvSpPr txBox="1">
            <a:spLocks noGrp="1"/>
          </p:cNvSpPr>
          <p:nvPr>
            <p:ph type="title"/>
          </p:nvPr>
        </p:nvSpPr>
        <p:spPr>
          <a:xfrm>
            <a:off x="612648" y="19534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Decision Making Process</a:t>
            </a:r>
            <a:endParaRPr/>
          </a:p>
        </p:txBody>
      </p:sp>
      <p:cxnSp>
        <p:nvCxnSpPr>
          <p:cNvPr id="458" name="Google Shape;458;p51"/>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sp>
        <p:nvSpPr>
          <p:cNvPr id="459" name="Google Shape;459;p51"/>
          <p:cNvSpPr/>
          <p:nvPr/>
        </p:nvSpPr>
        <p:spPr>
          <a:xfrm>
            <a:off x="6788790" y="122212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6130290" y="22746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7568590" y="22746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txBox="1"/>
          <p:nvPr/>
        </p:nvSpPr>
        <p:spPr>
          <a:xfrm>
            <a:off x="6917650" y="1311675"/>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Helvetica Neue Light"/>
                <a:ea typeface="Helvetica Neue Light"/>
                <a:cs typeface="Helvetica Neue Light"/>
                <a:sym typeface="Helvetica Neue Light"/>
              </a:rPr>
              <a:t>A</a:t>
            </a:r>
            <a:endParaRPr/>
          </a:p>
        </p:txBody>
      </p:sp>
      <p:sp>
        <p:nvSpPr>
          <p:cNvPr id="463" name="Google Shape;463;p51"/>
          <p:cNvSpPr txBox="1"/>
          <p:nvPr/>
        </p:nvSpPr>
        <p:spPr>
          <a:xfrm>
            <a:off x="6259150" y="2364150"/>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Helvetica Neue Light"/>
                <a:ea typeface="Helvetica Neue Light"/>
                <a:cs typeface="Helvetica Neue Light"/>
                <a:sym typeface="Helvetica Neue Light"/>
              </a:rPr>
              <a:t>B</a:t>
            </a:r>
            <a:endParaRPr/>
          </a:p>
        </p:txBody>
      </p:sp>
      <p:sp>
        <p:nvSpPr>
          <p:cNvPr id="464" name="Google Shape;464;p51"/>
          <p:cNvSpPr txBox="1"/>
          <p:nvPr/>
        </p:nvSpPr>
        <p:spPr>
          <a:xfrm>
            <a:off x="7697450" y="2364150"/>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1"/>
                </a:solidFill>
                <a:latin typeface="Helvetica Neue Light"/>
                <a:ea typeface="Helvetica Neue Light"/>
                <a:cs typeface="Helvetica Neue Light"/>
                <a:sym typeface="Helvetica Neue Light"/>
              </a:rPr>
              <a:t>C</a:t>
            </a:r>
            <a:endParaRPr/>
          </a:p>
        </p:txBody>
      </p:sp>
      <p:sp>
        <p:nvSpPr>
          <p:cNvPr id="465" name="Google Shape;465;p51"/>
          <p:cNvSpPr txBox="1"/>
          <p:nvPr/>
        </p:nvSpPr>
        <p:spPr>
          <a:xfrm>
            <a:off x="6516850" y="1791075"/>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dirty="0">
                <a:solidFill>
                  <a:srgbClr val="FFFFFF"/>
                </a:solidFill>
                <a:latin typeface="Helvetica Neue Light"/>
                <a:ea typeface="Helvetica Neue Light"/>
                <a:cs typeface="Helvetica Neue Light"/>
                <a:sym typeface="Helvetica Neue Light"/>
              </a:rPr>
              <a:t>?</a:t>
            </a:r>
            <a:endParaRPr dirty="0">
              <a:solidFill>
                <a:srgbClr val="FFFFFF"/>
              </a:solidFill>
            </a:endParaRPr>
          </a:p>
        </p:txBody>
      </p:sp>
      <p:sp>
        <p:nvSpPr>
          <p:cNvPr id="466" name="Google Shape;466;p51"/>
          <p:cNvSpPr txBox="1"/>
          <p:nvPr/>
        </p:nvSpPr>
        <p:spPr>
          <a:xfrm>
            <a:off x="7349925" y="1791075"/>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Helvetica Neue Light"/>
                <a:ea typeface="Helvetica Neue Light"/>
                <a:cs typeface="Helvetica Neue Light"/>
                <a:sym typeface="Helvetica Neue Light"/>
              </a:rPr>
              <a:t>?</a:t>
            </a:r>
            <a:endParaRPr>
              <a:solidFill>
                <a:srgbClr val="FFFFFF"/>
              </a:solidFill>
            </a:endParaRPr>
          </a:p>
        </p:txBody>
      </p:sp>
      <p:sp>
        <p:nvSpPr>
          <p:cNvPr id="467" name="Google Shape;467;p51"/>
          <p:cNvSpPr txBox="1"/>
          <p:nvPr/>
        </p:nvSpPr>
        <p:spPr>
          <a:xfrm>
            <a:off x="6993850" y="2453700"/>
            <a:ext cx="477000" cy="55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Helvetica Neue Light"/>
                <a:ea typeface="Helvetica Neue Light"/>
                <a:cs typeface="Helvetica Neue Light"/>
                <a:sym typeface="Helvetica Neue Light"/>
              </a:rPr>
              <a:t>?</a:t>
            </a:r>
            <a:endParaRPr>
              <a:solidFill>
                <a:srgbClr val="FFFFFF"/>
              </a:solidFill>
            </a:endParaRPr>
          </a:p>
        </p:txBody>
      </p:sp>
      <p:sp>
        <p:nvSpPr>
          <p:cNvPr id="468" name="Google Shape;468;p51"/>
          <p:cNvSpPr txBox="1">
            <a:spLocks noGrp="1"/>
          </p:cNvSpPr>
          <p:nvPr>
            <p:ph type="title"/>
          </p:nvPr>
        </p:nvSpPr>
        <p:spPr>
          <a:xfrm>
            <a:off x="5865248" y="342900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How Do We Teach Machines To Think...</a:t>
            </a:r>
            <a:endParaRPr>
              <a:solidFill>
                <a:srgbClr val="FFFFFF"/>
              </a:solidFill>
            </a:endParaRPr>
          </a:p>
        </p:txBody>
      </p:sp>
      <p:pic>
        <p:nvPicPr>
          <p:cNvPr id="469" name="Google Shape;469;p51"/>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2"/>
          <p:cNvSpPr txBox="1">
            <a:spLocks noGrp="1"/>
          </p:cNvSpPr>
          <p:nvPr>
            <p:ph type="title"/>
          </p:nvPr>
        </p:nvSpPr>
        <p:spPr>
          <a:xfrm>
            <a:off x="612648" y="19534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Decision Making Process</a:t>
            </a:r>
            <a:endParaRPr/>
          </a:p>
        </p:txBody>
      </p:sp>
      <p:cxnSp>
        <p:nvCxnSpPr>
          <p:cNvPr id="475" name="Google Shape;475;p52"/>
          <p:cNvCxnSpPr/>
          <p:nvPr/>
        </p:nvCxnSpPr>
        <p:spPr>
          <a:xfrm>
            <a:off x="738705" y="3190049"/>
            <a:ext cx="647700" cy="0"/>
          </a:xfrm>
          <a:prstGeom prst="straightConnector1">
            <a:avLst/>
          </a:prstGeom>
          <a:noFill/>
          <a:ln w="9525" cap="flat" cmpd="sng">
            <a:solidFill>
              <a:srgbClr val="F22F46"/>
            </a:solidFill>
            <a:prstDash val="solid"/>
            <a:round/>
            <a:headEnd type="none" w="sm" len="sm"/>
            <a:tailEnd type="none" w="sm" len="sm"/>
          </a:ln>
        </p:spPr>
      </p:cxnSp>
      <p:sp>
        <p:nvSpPr>
          <p:cNvPr id="476" name="Google Shape;476;p52"/>
          <p:cNvSpPr txBox="1">
            <a:spLocks noGrp="1"/>
          </p:cNvSpPr>
          <p:nvPr>
            <p:ph type="title"/>
          </p:nvPr>
        </p:nvSpPr>
        <p:spPr>
          <a:xfrm>
            <a:off x="5865248" y="1841650"/>
            <a:ext cx="2734200" cy="123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FFFFFF"/>
                </a:solidFill>
              </a:rPr>
              <a:t>If We Can't Define What We Want Them To Know?</a:t>
            </a:r>
            <a:endParaRPr dirty="0">
              <a:solidFill>
                <a:srgbClr val="FFFFFF"/>
              </a:solidFill>
            </a:endParaRPr>
          </a:p>
        </p:txBody>
      </p:sp>
      <p:pic>
        <p:nvPicPr>
          <p:cNvPr id="477" name="Google Shape;477;p52"/>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3"/>
          <p:cNvSpPr txBox="1">
            <a:spLocks noGrp="1"/>
          </p:cNvSpPr>
          <p:nvPr>
            <p:ph type="title"/>
          </p:nvPr>
        </p:nvSpPr>
        <p:spPr>
          <a:xfrm>
            <a:off x="612675" y="1259286"/>
            <a:ext cx="3380700" cy="114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Decisions are Tough</a:t>
            </a:r>
            <a:endParaRPr/>
          </a:p>
        </p:txBody>
      </p:sp>
      <p:sp>
        <p:nvSpPr>
          <p:cNvPr id="483" name="Google Shape;483;p53"/>
          <p:cNvSpPr txBox="1">
            <a:spLocks noGrp="1"/>
          </p:cNvSpPr>
          <p:nvPr>
            <p:ph type="subTitle" idx="1"/>
          </p:nvPr>
        </p:nvSpPr>
        <p:spPr>
          <a:xfrm>
            <a:off x="612650" y="2364022"/>
            <a:ext cx="3108600" cy="7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wake up? Snooze? Turn Left or Right? </a:t>
            </a:r>
            <a:r>
              <a:rPr lang="en" i="1"/>
              <a:t>Avoid that street</a:t>
            </a:r>
            <a:r>
              <a:rPr lang="en"/>
              <a:t> or Take a known short cut?</a:t>
            </a:r>
            <a:endParaRPr/>
          </a:p>
          <a:p>
            <a:pPr marL="0" lvl="0" indent="0" algn="l" rtl="0">
              <a:spcBef>
                <a:spcPts val="0"/>
              </a:spcBef>
              <a:spcAft>
                <a:spcPts val="0"/>
              </a:spcAft>
              <a:buNone/>
            </a:pPr>
            <a:endParaRPr/>
          </a:p>
        </p:txBody>
      </p:sp>
      <p:sp>
        <p:nvSpPr>
          <p:cNvPr id="484" name="Google Shape;484;p53"/>
          <p:cNvSpPr txBox="1">
            <a:spLocks noGrp="1"/>
          </p:cNvSpPr>
          <p:nvPr>
            <p:ph type="subTitle" idx="2"/>
          </p:nvPr>
        </p:nvSpPr>
        <p:spPr>
          <a:xfrm>
            <a:off x="5888350" y="1911170"/>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Fight or Flight</a:t>
            </a:r>
            <a:endParaRPr/>
          </a:p>
        </p:txBody>
      </p:sp>
      <p:sp>
        <p:nvSpPr>
          <p:cNvPr id="485" name="Google Shape;485;p53"/>
          <p:cNvSpPr txBox="1">
            <a:spLocks noGrp="1"/>
          </p:cNvSpPr>
          <p:nvPr>
            <p:ph type="subTitle" idx="3"/>
          </p:nvPr>
        </p:nvSpPr>
        <p:spPr>
          <a:xfrm>
            <a:off x="5888350" y="63409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Indecision</a:t>
            </a:r>
            <a:endParaRPr/>
          </a:p>
        </p:txBody>
      </p:sp>
      <p:sp>
        <p:nvSpPr>
          <p:cNvPr id="486" name="Google Shape;486;p53"/>
          <p:cNvSpPr txBox="1">
            <a:spLocks noGrp="1"/>
          </p:cNvSpPr>
          <p:nvPr>
            <p:ph type="subTitle" idx="4"/>
          </p:nvPr>
        </p:nvSpPr>
        <p:spPr>
          <a:xfrm>
            <a:off x="5888350" y="3188245"/>
            <a:ext cx="2734200" cy="379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Stay the Course or Explore</a:t>
            </a:r>
            <a:endParaRPr/>
          </a:p>
        </p:txBody>
      </p:sp>
      <p:sp>
        <p:nvSpPr>
          <p:cNvPr id="487" name="Google Shape;487;p53"/>
          <p:cNvSpPr txBox="1">
            <a:spLocks noGrp="1"/>
          </p:cNvSpPr>
          <p:nvPr>
            <p:ph type="subTitle" idx="5"/>
          </p:nvPr>
        </p:nvSpPr>
        <p:spPr>
          <a:xfrm>
            <a:off x="5888350" y="2228427"/>
            <a:ext cx="2734200" cy="7674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Instinctive decision making is rooted in nature and based on </a:t>
            </a:r>
            <a:r>
              <a:rPr lang="en" sz="1200" i="1"/>
              <a:t>encoded historic observations</a:t>
            </a:r>
            <a:r>
              <a:rPr lang="en" sz="1200"/>
              <a:t>.  </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488" name="Google Shape;488;p53"/>
          <p:cNvSpPr txBox="1">
            <a:spLocks noGrp="1"/>
          </p:cNvSpPr>
          <p:nvPr>
            <p:ph type="subTitle" idx="6"/>
          </p:nvPr>
        </p:nvSpPr>
        <p:spPr>
          <a:xfrm>
            <a:off x="5888350" y="951350"/>
            <a:ext cx="2734200" cy="5529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When faced with one or more difficult decisions, What do you do?</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489" name="Google Shape;489;p53"/>
          <p:cNvSpPr txBox="1">
            <a:spLocks noGrp="1"/>
          </p:cNvSpPr>
          <p:nvPr>
            <p:ph type="subTitle" idx="7"/>
          </p:nvPr>
        </p:nvSpPr>
        <p:spPr>
          <a:xfrm>
            <a:off x="5888350" y="3505503"/>
            <a:ext cx="2734200" cy="1003200"/>
          </a:xfrm>
          <a:prstGeom prst="rect">
            <a:avLst/>
          </a:prstGeom>
        </p:spPr>
        <p:txBody>
          <a:bodyPr spcFirstLastPara="1" wrap="square" lIns="91425" tIns="91425" rIns="91425" bIns="91425" anchor="t" anchorCtr="0">
            <a:noAutofit/>
          </a:bodyPr>
          <a:lstStyle/>
          <a:p>
            <a:pPr marL="0" lvl="0" indent="0" algn="l" rtl="0">
              <a:lnSpc>
                <a:spcPct val="114000"/>
              </a:lnSpc>
              <a:spcBef>
                <a:spcPts val="0"/>
              </a:spcBef>
              <a:spcAft>
                <a:spcPts val="0"/>
              </a:spcAft>
              <a:buNone/>
            </a:pPr>
            <a:r>
              <a:rPr lang="en" sz="1200"/>
              <a:t>Do you </a:t>
            </a:r>
            <a:r>
              <a:rPr lang="en" sz="1200" i="1"/>
              <a:t>stick to your what you know</a:t>
            </a:r>
            <a:r>
              <a:rPr lang="en" sz="1200"/>
              <a:t> ("your gut") or do you explore and find new paths </a:t>
            </a:r>
            <a:r>
              <a:rPr lang="en" sz="1200" i="1"/>
              <a:t>that may yield</a:t>
            </a:r>
            <a:r>
              <a:rPr lang="en" sz="1200"/>
              <a:t> better reward? </a:t>
            </a:r>
            <a:endParaRPr sz="1200">
              <a:solidFill>
                <a:srgbClr val="565B73"/>
              </a:solidFill>
            </a:endParaRPr>
          </a:p>
          <a:p>
            <a:pPr marL="0" lvl="0" indent="0" algn="l" rtl="0">
              <a:spcBef>
                <a:spcPts val="0"/>
              </a:spcBef>
              <a:spcAft>
                <a:spcPts val="0"/>
              </a:spcAft>
              <a:buNone/>
            </a:pPr>
            <a:endParaRPr>
              <a:solidFill>
                <a:srgbClr val="565B73"/>
              </a:solidFill>
            </a:endParaRPr>
          </a:p>
        </p:txBody>
      </p:sp>
      <p:sp>
        <p:nvSpPr>
          <p:cNvPr id="490" name="Google Shape;490;p53"/>
          <p:cNvSpPr/>
          <p:nvPr/>
        </p:nvSpPr>
        <p:spPr>
          <a:xfrm>
            <a:off x="4889865" y="713701"/>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3"/>
          <p:cNvSpPr/>
          <p:nvPr/>
        </p:nvSpPr>
        <p:spPr>
          <a:xfrm>
            <a:off x="4889865" y="2044954"/>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3"/>
          <p:cNvSpPr/>
          <p:nvPr/>
        </p:nvSpPr>
        <p:spPr>
          <a:xfrm>
            <a:off x="4889865" y="3267846"/>
            <a:ext cx="734700" cy="734700"/>
          </a:xfrm>
          <a:prstGeom prst="ellipse">
            <a:avLst/>
          </a:prstGeom>
          <a:solidFill>
            <a:srgbClr val="FFFFFF"/>
          </a:solidFill>
          <a:ln>
            <a:noFill/>
          </a:ln>
          <a:effectLst>
            <a:outerShdw blurRad="57150" dist="19050" dir="5400000" algn="bl" rotWithShape="0">
              <a:srgbClr val="D9D9D9">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53"/>
          <p:cNvCxnSpPr/>
          <p:nvPr/>
        </p:nvCxnSpPr>
        <p:spPr>
          <a:xfrm>
            <a:off x="700597" y="3143588"/>
            <a:ext cx="647700" cy="0"/>
          </a:xfrm>
          <a:prstGeom prst="straightConnector1">
            <a:avLst/>
          </a:prstGeom>
          <a:noFill/>
          <a:ln w="9525" cap="flat" cmpd="sng">
            <a:solidFill>
              <a:srgbClr val="F22F46"/>
            </a:solidFill>
            <a:prstDash val="solid"/>
            <a:round/>
            <a:headEnd type="none" w="sm" len="sm"/>
            <a:tailEnd type="none" w="sm" len="sm"/>
          </a:ln>
        </p:spPr>
      </p:cxnSp>
      <p:pic>
        <p:nvPicPr>
          <p:cNvPr id="494" name="Google Shape;494;p53"/>
          <p:cNvPicPr preferRelativeResize="0"/>
          <p:nvPr/>
        </p:nvPicPr>
        <p:blipFill rotWithShape="1">
          <a:blip r:embed="rId3">
            <a:alphaModFix/>
          </a:blip>
          <a:srcRect l="21596" r="19006" b="48242"/>
          <a:stretch/>
        </p:blipFill>
        <p:spPr>
          <a:xfrm>
            <a:off x="169550" y="4572887"/>
            <a:ext cx="1060049" cy="40518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F5F5F5"/>
      </a:dk1>
      <a:lt1>
        <a:srgbClr val="F22F46"/>
      </a:lt1>
      <a:dk2>
        <a:srgbClr val="1B2847"/>
      </a:dk2>
      <a:lt2>
        <a:srgbClr val="FFFFFF"/>
      </a:lt2>
      <a:accent1>
        <a:srgbClr val="565B73"/>
      </a:accent1>
      <a:accent2>
        <a:srgbClr val="FFFFFF"/>
      </a:accent2>
      <a:accent3>
        <a:srgbClr val="FFFFFF"/>
      </a:accent3>
      <a:accent4>
        <a:srgbClr val="FFFFFF"/>
      </a:accent4>
      <a:accent5>
        <a:srgbClr val="FFFFFF"/>
      </a:accent5>
      <a:accent6>
        <a:srgbClr val="FFFFFF"/>
      </a:accent6>
      <a:hlink>
        <a:srgbClr val="565B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1400</Words>
  <Application>Microsoft Macintosh PowerPoint</Application>
  <PresentationFormat>On-screen Show (16:9)</PresentationFormat>
  <Paragraphs>177</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Helvetica Neue Light</vt:lpstr>
      <vt:lpstr>Helvetica Neue</vt:lpstr>
      <vt:lpstr>Simple Light</vt:lpstr>
      <vt:lpstr>Decision Intelligence &amp; Streaming Predictive Analytics with Spark</vt:lpstr>
      <vt:lpstr>PowerPoint Presentation</vt:lpstr>
      <vt:lpstr>Introductions</vt:lpstr>
      <vt:lpstr>Scott Haines</vt:lpstr>
      <vt:lpstr>Voice Insights</vt:lpstr>
      <vt:lpstr>PowerPoint Presentation</vt:lpstr>
      <vt:lpstr>Decision Making Process</vt:lpstr>
      <vt:lpstr>Decision Making Process</vt:lpstr>
      <vt:lpstr>Decisions are Tough</vt:lpstr>
      <vt:lpstr>Decision Maker</vt:lpstr>
      <vt:lpstr>Decision Maker</vt:lpstr>
      <vt:lpstr>Decision Making</vt:lpstr>
      <vt:lpstr>What Is Your Data Telling You?</vt:lpstr>
      <vt:lpstr>What Is Your Data Telling You?</vt:lpstr>
      <vt:lpstr>Feature Engineering</vt:lpstr>
      <vt:lpstr>Model Selection / Model Tuning</vt:lpstr>
      <vt:lpstr>Prediction to Decision</vt:lpstr>
      <vt:lpstr>Decision Intelligence holds humans accountable for automated decisioning</vt:lpstr>
      <vt:lpstr>Data Pipelines &amp; Streams</vt:lpstr>
      <vt:lpstr>Chicken &amp; The Egg</vt:lpstr>
      <vt:lpstr>Enforce Early</vt:lpstr>
      <vt:lpstr>Semi-Autonomous &amp; Autonomous Decisioning</vt:lpstr>
      <vt:lpstr>Human-in-the-mix</vt:lpstr>
      <vt:lpstr>Fully Autonomous </vt:lpstr>
      <vt:lpstr>Workshop</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Intelligence &amp; Streaming Predictive Analytics with Spark</dc:title>
  <cp:lastModifiedBy>Microsoft Office User</cp:lastModifiedBy>
  <cp:revision>8</cp:revision>
  <cp:lastPrinted>2020-04-14T21:12:45Z</cp:lastPrinted>
  <dcterms:modified xsi:type="dcterms:W3CDTF">2020-04-14T21:12:53Z</dcterms:modified>
</cp:coreProperties>
</file>